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66"/>
    <a:srgbClr val="72D2DE"/>
    <a:srgbClr val="88DDD3"/>
    <a:srgbClr val="ABDDD6"/>
    <a:srgbClr val="F5DDC3"/>
    <a:srgbClr val="F29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4E74F-9EF1-7544-A9D0-8902001BC975}" v="44" dt="2023-06-26T11:55:10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41"/>
    <p:restoredTop sz="94646"/>
  </p:normalViewPr>
  <p:slideViewPr>
    <p:cSldViewPr snapToGrid="0" snapToObjects="1" showGuides="1">
      <p:cViewPr varScale="1">
        <p:scale>
          <a:sx n="24" d="100"/>
          <a:sy n="24" d="100"/>
        </p:scale>
        <p:origin x="3392" y="272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ortela Fontan" userId="a7fd5759-9d1a-4cd5-bb5b-4c6c938f4518" providerId="ADAL" clId="{1B302EA3-BF00-D343-8EDD-CE1A64EF6EF1}"/>
    <pc:docChg chg="modSld">
      <pc:chgData name="Ana Portela Fontan" userId="a7fd5759-9d1a-4cd5-bb5b-4c6c938f4518" providerId="ADAL" clId="{1B302EA3-BF00-D343-8EDD-CE1A64EF6EF1}" dt="2023-06-26T11:21:51.434" v="24" actId="20577"/>
      <pc:docMkLst>
        <pc:docMk/>
      </pc:docMkLst>
      <pc:sldChg chg="modSp mod">
        <pc:chgData name="Ana Portela Fontan" userId="a7fd5759-9d1a-4cd5-bb5b-4c6c938f4518" providerId="ADAL" clId="{1B302EA3-BF00-D343-8EDD-CE1A64EF6EF1}" dt="2023-06-26T11:21:51.434" v="24" actId="20577"/>
        <pc:sldMkLst>
          <pc:docMk/>
          <pc:sldMk cId="2549086279" sldId="256"/>
        </pc:sldMkLst>
        <pc:spChg chg="mod">
          <ac:chgData name="Ana Portela Fontan" userId="a7fd5759-9d1a-4cd5-bb5b-4c6c938f4518" providerId="ADAL" clId="{1B302EA3-BF00-D343-8EDD-CE1A64EF6EF1}" dt="2023-06-26T11:21:51.434" v="24" actId="20577"/>
          <ac:spMkLst>
            <pc:docMk/>
            <pc:sldMk cId="2549086279" sldId="256"/>
            <ac:spMk id="8" creationId="{A932FCC4-256E-0840-8753-57C50946AA41}"/>
          </ac:spMkLst>
        </pc:spChg>
      </pc:sldChg>
    </pc:docChg>
  </pc:docChgLst>
  <pc:docChgLst>
    <pc:chgData name="Ana Portela Fontan" userId="a7fd5759-9d1a-4cd5-bb5b-4c6c938f4518" providerId="ADAL" clId="{042FE316-CC4F-AE45-9D1C-F6EC89752B64}"/>
    <pc:docChg chg="modSld">
      <pc:chgData name="Ana Portela Fontan" userId="a7fd5759-9d1a-4cd5-bb5b-4c6c938f4518" providerId="ADAL" clId="{042FE316-CC4F-AE45-9D1C-F6EC89752B64}" dt="2022-08-03T10:24:05.185" v="23" actId="790"/>
      <pc:docMkLst>
        <pc:docMk/>
      </pc:docMkLst>
      <pc:sldChg chg="modSp mod">
        <pc:chgData name="Ana Portela Fontan" userId="a7fd5759-9d1a-4cd5-bb5b-4c6c938f4518" providerId="ADAL" clId="{042FE316-CC4F-AE45-9D1C-F6EC89752B64}" dt="2022-08-03T10:24:05.185" v="23" actId="790"/>
        <pc:sldMkLst>
          <pc:docMk/>
          <pc:sldMk cId="2549086279" sldId="256"/>
        </pc:sldMkLst>
        <pc:spChg chg="mod">
          <ac:chgData name="Ana Portela Fontan" userId="a7fd5759-9d1a-4cd5-bb5b-4c6c938f4518" providerId="ADAL" clId="{042FE316-CC4F-AE45-9D1C-F6EC89752B64}" dt="2022-08-03T10:24:05.185" v="23" actId="790"/>
          <ac:spMkLst>
            <pc:docMk/>
            <pc:sldMk cId="2549086279" sldId="256"/>
            <ac:spMk id="8" creationId="{A932FCC4-256E-0840-8753-57C50946AA41}"/>
          </ac:spMkLst>
        </pc:spChg>
        <pc:spChg chg="mod">
          <ac:chgData name="Ana Portela Fontan" userId="a7fd5759-9d1a-4cd5-bb5b-4c6c938f4518" providerId="ADAL" clId="{042FE316-CC4F-AE45-9D1C-F6EC89752B64}" dt="2022-08-03T10:23:10.860" v="4" actId="20577"/>
          <ac:spMkLst>
            <pc:docMk/>
            <pc:sldMk cId="2549086279" sldId="256"/>
            <ac:spMk id="45" creationId="{7FF2C635-BC0C-B147-9635-1BDA4C80905B}"/>
          </ac:spMkLst>
        </pc:spChg>
        <pc:spChg chg="mod">
          <ac:chgData name="Ana Portela Fontan" userId="a7fd5759-9d1a-4cd5-bb5b-4c6c938f4518" providerId="ADAL" clId="{042FE316-CC4F-AE45-9D1C-F6EC89752B64}" dt="2022-08-03T10:23:15.790" v="7" actId="20577"/>
          <ac:spMkLst>
            <pc:docMk/>
            <pc:sldMk cId="2549086279" sldId="256"/>
            <ac:spMk id="49" creationId="{021D2D33-BDC4-4140-B90B-A4B5E439B0E2}"/>
          </ac:spMkLst>
        </pc:spChg>
        <pc:spChg chg="mod">
          <ac:chgData name="Ana Portela Fontan" userId="a7fd5759-9d1a-4cd5-bb5b-4c6c938f4518" providerId="ADAL" clId="{042FE316-CC4F-AE45-9D1C-F6EC89752B64}" dt="2022-08-03T10:23:20.512" v="10" actId="20577"/>
          <ac:spMkLst>
            <pc:docMk/>
            <pc:sldMk cId="2549086279" sldId="256"/>
            <ac:spMk id="50" creationId="{1372BDF1-002D-1B4C-B600-8998BA70827E}"/>
          </ac:spMkLst>
        </pc:spChg>
        <pc:spChg chg="mod">
          <ac:chgData name="Ana Portela Fontan" userId="a7fd5759-9d1a-4cd5-bb5b-4c6c938f4518" providerId="ADAL" clId="{042FE316-CC4F-AE45-9D1C-F6EC89752B64}" dt="2022-08-03T10:23:24.468" v="13" actId="20577"/>
          <ac:spMkLst>
            <pc:docMk/>
            <pc:sldMk cId="2549086279" sldId="256"/>
            <ac:spMk id="51" creationId="{97FC4464-487B-B845-B6D9-ED1B5B23D3F4}"/>
          </ac:spMkLst>
        </pc:spChg>
      </pc:sldChg>
    </pc:docChg>
  </pc:docChgLst>
  <pc:docChgLst>
    <pc:chgData name="Ana Portela Fontan" userId="a7fd5759-9d1a-4cd5-bb5b-4c6c938f4518" providerId="ADAL" clId="{D02BC79D-BB40-C544-A3E1-5673A0D21868}"/>
    <pc:docChg chg="undo custSel modSld">
      <pc:chgData name="Ana Portela Fontan" userId="a7fd5759-9d1a-4cd5-bb5b-4c6c938f4518" providerId="ADAL" clId="{D02BC79D-BB40-C544-A3E1-5673A0D21868}" dt="2022-08-02T10:57:15.877" v="1016" actId="478"/>
      <pc:docMkLst>
        <pc:docMk/>
      </pc:docMkLst>
      <pc:sldChg chg="addSp delSp modSp mod">
        <pc:chgData name="Ana Portela Fontan" userId="a7fd5759-9d1a-4cd5-bb5b-4c6c938f4518" providerId="ADAL" clId="{D02BC79D-BB40-C544-A3E1-5673A0D21868}" dt="2022-08-02T10:57:15.877" v="1016" actId="478"/>
        <pc:sldMkLst>
          <pc:docMk/>
          <pc:sldMk cId="2549086279" sldId="256"/>
        </pc:sldMkLst>
        <pc:spChg chg="add mod">
          <ac:chgData name="Ana Portela Fontan" userId="a7fd5759-9d1a-4cd5-bb5b-4c6c938f4518" providerId="ADAL" clId="{D02BC79D-BB40-C544-A3E1-5673A0D21868}" dt="2022-08-02T10:50:44.561" v="866" actId="207"/>
          <ac:spMkLst>
            <pc:docMk/>
            <pc:sldMk cId="2549086279" sldId="256"/>
            <ac:spMk id="2" creationId="{55BE2297-86C3-FF4B-815D-C2058CBCA3CE}"/>
          </ac:spMkLst>
        </pc:spChg>
        <pc:spChg chg="add del mod">
          <ac:chgData name="Ana Portela Fontan" userId="a7fd5759-9d1a-4cd5-bb5b-4c6c938f4518" providerId="ADAL" clId="{D02BC79D-BB40-C544-A3E1-5673A0D21868}" dt="2022-08-01T17:25:46.568" v="95" actId="478"/>
          <ac:spMkLst>
            <pc:docMk/>
            <pc:sldMk cId="2549086279" sldId="256"/>
            <ac:spMk id="3" creationId="{2DA3F7C1-6A03-7F44-9CB4-5F4C0DD30945}"/>
          </ac:spMkLst>
        </pc:spChg>
        <pc:spChg chg="add del mod">
          <ac:chgData name="Ana Portela Fontan" userId="a7fd5759-9d1a-4cd5-bb5b-4c6c938f4518" providerId="ADAL" clId="{D02BC79D-BB40-C544-A3E1-5673A0D21868}" dt="2022-08-02T10:30:04.795" v="415" actId="478"/>
          <ac:spMkLst>
            <pc:docMk/>
            <pc:sldMk cId="2549086279" sldId="256"/>
            <ac:spMk id="3" creationId="{815EF413-DAA8-6342-81E2-CC8CDF616FED}"/>
          </ac:spMkLst>
        </pc:spChg>
        <pc:spChg chg="mod">
          <ac:chgData name="Ana Portela Fontan" userId="a7fd5759-9d1a-4cd5-bb5b-4c6c938f4518" providerId="ADAL" clId="{D02BC79D-BB40-C544-A3E1-5673A0D21868}" dt="2022-08-02T10:29:52.771" v="413" actId="1076"/>
          <ac:spMkLst>
            <pc:docMk/>
            <pc:sldMk cId="2549086279" sldId="256"/>
            <ac:spMk id="8" creationId="{A932FCC4-256E-0840-8753-57C50946AA41}"/>
          </ac:spMkLst>
        </pc:spChg>
        <pc:spChg chg="add del mod">
          <ac:chgData name="Ana Portela Fontan" userId="a7fd5759-9d1a-4cd5-bb5b-4c6c938f4518" providerId="ADAL" clId="{D02BC79D-BB40-C544-A3E1-5673A0D21868}" dt="2022-08-01T17:17:05.986" v="1"/>
          <ac:spMkLst>
            <pc:docMk/>
            <pc:sldMk cId="2549086279" sldId="256"/>
            <ac:spMk id="9" creationId="{8A121D64-F825-2F40-905D-3B4A2D726B13}"/>
          </ac:spMkLst>
        </pc:spChg>
        <pc:spChg chg="add del mod">
          <ac:chgData name="Ana Portela Fontan" userId="a7fd5759-9d1a-4cd5-bb5b-4c6c938f4518" providerId="ADAL" clId="{D02BC79D-BB40-C544-A3E1-5673A0D21868}" dt="2022-08-02T10:35:52.316" v="488" actId="478"/>
          <ac:spMkLst>
            <pc:docMk/>
            <pc:sldMk cId="2549086279" sldId="256"/>
            <ac:spMk id="9" creationId="{DBBDD286-1591-0D47-BFD9-6A0F8B19AA92}"/>
          </ac:spMkLst>
        </pc:spChg>
        <pc:spChg chg="add mod">
          <ac:chgData name="Ana Portela Fontan" userId="a7fd5759-9d1a-4cd5-bb5b-4c6c938f4518" providerId="ADAL" clId="{D02BC79D-BB40-C544-A3E1-5673A0D21868}" dt="2022-08-02T10:31:22.710" v="429" actId="14100"/>
          <ac:spMkLst>
            <pc:docMk/>
            <pc:sldMk cId="2549086279" sldId="256"/>
            <ac:spMk id="10" creationId="{DC5490A0-3762-7A4A-A874-D400FC734FDA}"/>
          </ac:spMkLst>
        </pc:spChg>
        <pc:spChg chg="add del mod">
          <ac:chgData name="Ana Portela Fontan" userId="a7fd5759-9d1a-4cd5-bb5b-4c6c938f4518" providerId="ADAL" clId="{D02BC79D-BB40-C544-A3E1-5673A0D21868}" dt="2022-08-02T10:22:03.238" v="247" actId="478"/>
          <ac:spMkLst>
            <pc:docMk/>
            <pc:sldMk cId="2549086279" sldId="256"/>
            <ac:spMk id="11" creationId="{859CF778-8242-9242-A58F-FF8035532AF1}"/>
          </ac:spMkLst>
        </pc:spChg>
        <pc:spChg chg="add del mod">
          <ac:chgData name="Ana Portela Fontan" userId="a7fd5759-9d1a-4cd5-bb5b-4c6c938f4518" providerId="ADAL" clId="{D02BC79D-BB40-C544-A3E1-5673A0D21868}" dt="2022-08-02T10:22:01.239" v="246" actId="478"/>
          <ac:spMkLst>
            <pc:docMk/>
            <pc:sldMk cId="2549086279" sldId="256"/>
            <ac:spMk id="12" creationId="{8A800D9E-4030-B94B-817A-78770A1D506A}"/>
          </ac:spMkLst>
        </pc:spChg>
        <pc:spChg chg="add del mod">
          <ac:chgData name="Ana Portela Fontan" userId="a7fd5759-9d1a-4cd5-bb5b-4c6c938f4518" providerId="ADAL" clId="{D02BC79D-BB40-C544-A3E1-5673A0D21868}" dt="2022-08-02T10:40:40.118" v="493"/>
          <ac:spMkLst>
            <pc:docMk/>
            <pc:sldMk cId="2549086279" sldId="256"/>
            <ac:spMk id="13" creationId="{D8AFDDA0-9670-3041-B722-C6D5187B620A}"/>
          </ac:spMkLst>
        </pc:spChg>
        <pc:spChg chg="add del mod">
          <ac:chgData name="Ana Portela Fontan" userId="a7fd5759-9d1a-4cd5-bb5b-4c6c938f4518" providerId="ADAL" clId="{D02BC79D-BB40-C544-A3E1-5673A0D21868}" dt="2022-08-01T17:32:40.881" v="133" actId="478"/>
          <ac:spMkLst>
            <pc:docMk/>
            <pc:sldMk cId="2549086279" sldId="256"/>
            <ac:spMk id="13" creationId="{F82EC52E-696F-F842-A4D1-CE0919961947}"/>
          </ac:spMkLst>
        </pc:spChg>
        <pc:spChg chg="add del mod">
          <ac:chgData name="Ana Portela Fontan" userId="a7fd5759-9d1a-4cd5-bb5b-4c6c938f4518" providerId="ADAL" clId="{D02BC79D-BB40-C544-A3E1-5673A0D21868}" dt="2022-08-02T10:31:05.478" v="424" actId="478"/>
          <ac:spMkLst>
            <pc:docMk/>
            <pc:sldMk cId="2549086279" sldId="256"/>
            <ac:spMk id="14" creationId="{F957395C-0866-E84B-A0AC-58E24CE92817}"/>
          </ac:spMkLst>
        </pc:spChg>
        <pc:spChg chg="add del mod">
          <ac:chgData name="Ana Portela Fontan" userId="a7fd5759-9d1a-4cd5-bb5b-4c6c938f4518" providerId="ADAL" clId="{D02BC79D-BB40-C544-A3E1-5673A0D21868}" dt="2022-08-02T10:19:50.192" v="218" actId="478"/>
          <ac:spMkLst>
            <pc:docMk/>
            <pc:sldMk cId="2549086279" sldId="256"/>
            <ac:spMk id="15" creationId="{DACBE1F1-9E97-F748-BEE5-533A156C44AE}"/>
          </ac:spMkLst>
        </pc:spChg>
        <pc:spChg chg="add del mod">
          <ac:chgData name="Ana Portela Fontan" userId="a7fd5759-9d1a-4cd5-bb5b-4c6c938f4518" providerId="ADAL" clId="{D02BC79D-BB40-C544-A3E1-5673A0D21868}" dt="2022-08-02T10:19:48.824" v="217" actId="478"/>
          <ac:spMkLst>
            <pc:docMk/>
            <pc:sldMk cId="2549086279" sldId="256"/>
            <ac:spMk id="16" creationId="{66469C63-C00E-784C-B543-5F59B52E246F}"/>
          </ac:spMkLst>
        </pc:spChg>
        <pc:spChg chg="add del mod">
          <ac:chgData name="Ana Portela Fontan" userId="a7fd5759-9d1a-4cd5-bb5b-4c6c938f4518" providerId="ADAL" clId="{D02BC79D-BB40-C544-A3E1-5673A0D21868}" dt="2022-08-02T10:21:22.965" v="242" actId="478"/>
          <ac:spMkLst>
            <pc:docMk/>
            <pc:sldMk cId="2549086279" sldId="256"/>
            <ac:spMk id="17" creationId="{2EA24429-8B30-7846-AB15-4E00166B5A2D}"/>
          </ac:spMkLst>
        </pc:spChg>
        <pc:spChg chg="add del mod">
          <ac:chgData name="Ana Portela Fontan" userId="a7fd5759-9d1a-4cd5-bb5b-4c6c938f4518" providerId="ADAL" clId="{D02BC79D-BB40-C544-A3E1-5673A0D21868}" dt="2022-08-02T10:21:18.455" v="240" actId="478"/>
          <ac:spMkLst>
            <pc:docMk/>
            <pc:sldMk cId="2549086279" sldId="256"/>
            <ac:spMk id="18" creationId="{DE5B8953-D9D6-7C43-AB09-BD601963004A}"/>
          </ac:spMkLst>
        </pc:spChg>
        <pc:spChg chg="add del mod">
          <ac:chgData name="Ana Portela Fontan" userId="a7fd5759-9d1a-4cd5-bb5b-4c6c938f4518" providerId="ADAL" clId="{D02BC79D-BB40-C544-A3E1-5673A0D21868}" dt="2022-08-02T10:18:57.417" v="197" actId="478"/>
          <ac:spMkLst>
            <pc:docMk/>
            <pc:sldMk cId="2549086279" sldId="256"/>
            <ac:spMk id="19" creationId="{60C311BC-38B1-7241-A4DB-EB15A9938389}"/>
          </ac:spMkLst>
        </pc:spChg>
        <pc:spChg chg="add del mod">
          <ac:chgData name="Ana Portela Fontan" userId="a7fd5759-9d1a-4cd5-bb5b-4c6c938f4518" providerId="ADAL" clId="{D02BC79D-BB40-C544-A3E1-5673A0D21868}" dt="2022-08-02T10:21:20.693" v="241" actId="478"/>
          <ac:spMkLst>
            <pc:docMk/>
            <pc:sldMk cId="2549086279" sldId="256"/>
            <ac:spMk id="20" creationId="{FE4CF179-3290-BD48-86F5-37BC22DDFFDD}"/>
          </ac:spMkLst>
        </pc:spChg>
        <pc:spChg chg="add del mod">
          <ac:chgData name="Ana Portela Fontan" userId="a7fd5759-9d1a-4cd5-bb5b-4c6c938f4518" providerId="ADAL" clId="{D02BC79D-BB40-C544-A3E1-5673A0D21868}" dt="2022-08-02T10:21:07.205" v="235" actId="478"/>
          <ac:spMkLst>
            <pc:docMk/>
            <pc:sldMk cId="2549086279" sldId="256"/>
            <ac:spMk id="21" creationId="{02FAFBAF-CA4C-8F44-8933-7D30604DB9F9}"/>
          </ac:spMkLst>
        </pc:spChg>
        <pc:spChg chg="add del mod">
          <ac:chgData name="Ana Portela Fontan" userId="a7fd5759-9d1a-4cd5-bb5b-4c6c938f4518" providerId="ADAL" clId="{D02BC79D-BB40-C544-A3E1-5673A0D21868}" dt="2022-08-02T10:21:11.569" v="238" actId="478"/>
          <ac:spMkLst>
            <pc:docMk/>
            <pc:sldMk cId="2549086279" sldId="256"/>
            <ac:spMk id="22" creationId="{32F88F8D-57AF-8545-9CBA-FE0F1E7CDE60}"/>
          </ac:spMkLst>
        </pc:spChg>
        <pc:spChg chg="add del mod">
          <ac:chgData name="Ana Portela Fontan" userId="a7fd5759-9d1a-4cd5-bb5b-4c6c938f4518" providerId="ADAL" clId="{D02BC79D-BB40-C544-A3E1-5673A0D21868}" dt="2022-08-02T10:22:30.868" v="258" actId="478"/>
          <ac:spMkLst>
            <pc:docMk/>
            <pc:sldMk cId="2549086279" sldId="256"/>
            <ac:spMk id="23" creationId="{C227A64A-2161-D145-A541-2A3CBEF1DDE2}"/>
          </ac:spMkLst>
        </pc:spChg>
        <pc:spChg chg="add del mod">
          <ac:chgData name="Ana Portela Fontan" userId="a7fd5759-9d1a-4cd5-bb5b-4c6c938f4518" providerId="ADAL" clId="{D02BC79D-BB40-C544-A3E1-5673A0D21868}" dt="2022-08-02T10:22:26.584" v="257" actId="478"/>
          <ac:spMkLst>
            <pc:docMk/>
            <pc:sldMk cId="2549086279" sldId="256"/>
            <ac:spMk id="24" creationId="{811A8813-2D80-CE4E-BFC8-65CA1A7F9C1B}"/>
          </ac:spMkLst>
        </pc:spChg>
        <pc:spChg chg="add del mod">
          <ac:chgData name="Ana Portela Fontan" userId="a7fd5759-9d1a-4cd5-bb5b-4c6c938f4518" providerId="ADAL" clId="{D02BC79D-BB40-C544-A3E1-5673A0D21868}" dt="2022-08-02T10:21:08.868" v="236" actId="478"/>
          <ac:spMkLst>
            <pc:docMk/>
            <pc:sldMk cId="2549086279" sldId="256"/>
            <ac:spMk id="25" creationId="{47CA6D3F-3015-9542-AC96-0F18AF12A70C}"/>
          </ac:spMkLst>
        </pc:spChg>
        <pc:spChg chg="add del mod">
          <ac:chgData name="Ana Portela Fontan" userId="a7fd5759-9d1a-4cd5-bb5b-4c6c938f4518" providerId="ADAL" clId="{D02BC79D-BB40-C544-A3E1-5673A0D21868}" dt="2022-08-01T17:23:09.835" v="64" actId="478"/>
          <ac:spMkLst>
            <pc:docMk/>
            <pc:sldMk cId="2549086279" sldId="256"/>
            <ac:spMk id="26" creationId="{1D55D7EC-7B2D-B84F-9259-7987415D0148}"/>
          </ac:spMkLst>
        </pc:spChg>
        <pc:spChg chg="add del mod">
          <ac:chgData name="Ana Portela Fontan" userId="a7fd5759-9d1a-4cd5-bb5b-4c6c938f4518" providerId="ADAL" clId="{D02BC79D-BB40-C544-A3E1-5673A0D21868}" dt="2022-08-02T10:21:14.164" v="239" actId="478"/>
          <ac:spMkLst>
            <pc:docMk/>
            <pc:sldMk cId="2549086279" sldId="256"/>
            <ac:spMk id="26" creationId="{48944F56-6C5D-BF42-A8DA-46009FAC23A6}"/>
          </ac:spMkLst>
        </pc:spChg>
        <pc:spChg chg="add del mod">
          <ac:chgData name="Ana Portela Fontan" userId="a7fd5759-9d1a-4cd5-bb5b-4c6c938f4518" providerId="ADAL" clId="{D02BC79D-BB40-C544-A3E1-5673A0D21868}" dt="2022-08-02T10:21:27.230" v="243" actId="478"/>
          <ac:spMkLst>
            <pc:docMk/>
            <pc:sldMk cId="2549086279" sldId="256"/>
            <ac:spMk id="27" creationId="{9C8F1938-3080-524B-A584-8DD8D0EFD1BD}"/>
          </ac:spMkLst>
        </pc:spChg>
        <pc:spChg chg="add del mod">
          <ac:chgData name="Ana Portela Fontan" userId="a7fd5759-9d1a-4cd5-bb5b-4c6c938f4518" providerId="ADAL" clId="{D02BC79D-BB40-C544-A3E1-5673A0D21868}" dt="2022-08-01T17:29:53.622" v="123" actId="478"/>
          <ac:spMkLst>
            <pc:docMk/>
            <pc:sldMk cId="2549086279" sldId="256"/>
            <ac:spMk id="28" creationId="{8BBE9FB3-6876-A846-A99A-20CB5B7EB984}"/>
          </ac:spMkLst>
        </pc:spChg>
        <pc:spChg chg="add mod">
          <ac:chgData name="Ana Portela Fontan" userId="a7fd5759-9d1a-4cd5-bb5b-4c6c938f4518" providerId="ADAL" clId="{D02BC79D-BB40-C544-A3E1-5673A0D21868}" dt="2022-08-02T10:55:15.066" v="983" actId="20577"/>
          <ac:spMkLst>
            <pc:docMk/>
            <pc:sldMk cId="2549086279" sldId="256"/>
            <ac:spMk id="28" creationId="{BDDDFB2B-310C-4745-8E7A-9388D66F1CD5}"/>
          </ac:spMkLst>
        </pc:spChg>
        <pc:spChg chg="add mod">
          <ac:chgData name="Ana Portela Fontan" userId="a7fd5759-9d1a-4cd5-bb5b-4c6c938f4518" providerId="ADAL" clId="{D02BC79D-BB40-C544-A3E1-5673A0D21868}" dt="2022-08-02T10:54:57.568" v="959" actId="20577"/>
          <ac:spMkLst>
            <pc:docMk/>
            <pc:sldMk cId="2549086279" sldId="256"/>
            <ac:spMk id="29" creationId="{C272C291-4D9F-6E47-8E42-2AA82CE7F2D9}"/>
          </ac:spMkLst>
        </pc:spChg>
        <pc:spChg chg="add del mod">
          <ac:chgData name="Ana Portela Fontan" userId="a7fd5759-9d1a-4cd5-bb5b-4c6c938f4518" providerId="ADAL" clId="{D02BC79D-BB40-C544-A3E1-5673A0D21868}" dt="2022-08-01T17:29:51.919" v="122" actId="478"/>
          <ac:spMkLst>
            <pc:docMk/>
            <pc:sldMk cId="2549086279" sldId="256"/>
            <ac:spMk id="29" creationId="{FC4517A1-F025-584D-ABFE-292A40E9CC49}"/>
          </ac:spMkLst>
        </pc:spChg>
        <pc:spChg chg="add mod">
          <ac:chgData name="Ana Portela Fontan" userId="a7fd5759-9d1a-4cd5-bb5b-4c6c938f4518" providerId="ADAL" clId="{D02BC79D-BB40-C544-A3E1-5673A0D21868}" dt="2022-08-02T10:54:27.895" v="913" actId="20577"/>
          <ac:spMkLst>
            <pc:docMk/>
            <pc:sldMk cId="2549086279" sldId="256"/>
            <ac:spMk id="30" creationId="{27C4DDB6-560D-A34C-A341-AF90DB63E4AC}"/>
          </ac:spMkLst>
        </pc:spChg>
        <pc:spChg chg="add del mod">
          <ac:chgData name="Ana Portela Fontan" userId="a7fd5759-9d1a-4cd5-bb5b-4c6c938f4518" providerId="ADAL" clId="{D02BC79D-BB40-C544-A3E1-5673A0D21868}" dt="2022-08-01T17:34:12.316" v="161" actId="478"/>
          <ac:spMkLst>
            <pc:docMk/>
            <pc:sldMk cId="2549086279" sldId="256"/>
            <ac:spMk id="30" creationId="{D55B6876-1CBD-3044-99A5-751890F04637}"/>
          </ac:spMkLst>
        </pc:spChg>
        <pc:spChg chg="add mod">
          <ac:chgData name="Ana Portela Fontan" userId="a7fd5759-9d1a-4cd5-bb5b-4c6c938f4518" providerId="ADAL" clId="{D02BC79D-BB40-C544-A3E1-5673A0D21868}" dt="2022-08-02T10:52:18.986" v="882" actId="2711"/>
          <ac:spMkLst>
            <pc:docMk/>
            <pc:sldMk cId="2549086279" sldId="256"/>
            <ac:spMk id="31" creationId="{ABCE2F54-BC17-1F4E-B55F-1AC4C90F3F82}"/>
          </ac:spMkLst>
        </pc:spChg>
        <pc:spChg chg="add del mod">
          <ac:chgData name="Ana Portela Fontan" userId="a7fd5759-9d1a-4cd5-bb5b-4c6c938f4518" providerId="ADAL" clId="{D02BC79D-BB40-C544-A3E1-5673A0D21868}" dt="2022-08-02T10:21:06.100" v="234" actId="478"/>
          <ac:spMkLst>
            <pc:docMk/>
            <pc:sldMk cId="2549086279" sldId="256"/>
            <ac:spMk id="32" creationId="{38730A35-1878-9C4A-ACCB-F745B24FA425}"/>
          </ac:spMkLst>
        </pc:spChg>
        <pc:spChg chg="add del mod">
          <ac:chgData name="Ana Portela Fontan" userId="a7fd5759-9d1a-4cd5-bb5b-4c6c938f4518" providerId="ADAL" clId="{D02BC79D-BB40-C544-A3E1-5673A0D21868}" dt="2022-08-02T10:21:10.213" v="237" actId="478"/>
          <ac:spMkLst>
            <pc:docMk/>
            <pc:sldMk cId="2549086279" sldId="256"/>
            <ac:spMk id="33" creationId="{77E87BBC-D9A3-F64F-BD8B-83F4928BA448}"/>
          </ac:spMkLst>
        </pc:spChg>
        <pc:spChg chg="add mod">
          <ac:chgData name="Ana Portela Fontan" userId="a7fd5759-9d1a-4cd5-bb5b-4c6c938f4518" providerId="ADAL" clId="{D02BC79D-BB40-C544-A3E1-5673A0D21868}" dt="2022-08-02T10:25:37.687" v="297" actId="14100"/>
          <ac:spMkLst>
            <pc:docMk/>
            <pc:sldMk cId="2549086279" sldId="256"/>
            <ac:spMk id="34" creationId="{A16D0E28-1790-434C-A06F-A6B2B2C7D241}"/>
          </ac:spMkLst>
        </pc:spChg>
        <pc:spChg chg="add del mod">
          <ac:chgData name="Ana Portela Fontan" userId="a7fd5759-9d1a-4cd5-bb5b-4c6c938f4518" providerId="ADAL" clId="{D02BC79D-BB40-C544-A3E1-5673A0D21868}" dt="2022-08-02T10:25:39.427" v="298" actId="478"/>
          <ac:spMkLst>
            <pc:docMk/>
            <pc:sldMk cId="2549086279" sldId="256"/>
            <ac:spMk id="35" creationId="{B950AABE-7EE6-2A44-9B9A-8FB789F2CA12}"/>
          </ac:spMkLst>
        </pc:spChg>
        <pc:spChg chg="add del mod">
          <ac:chgData name="Ana Portela Fontan" userId="a7fd5759-9d1a-4cd5-bb5b-4c6c938f4518" providerId="ADAL" clId="{D02BC79D-BB40-C544-A3E1-5673A0D21868}" dt="2022-08-02T10:26:02.800" v="304" actId="478"/>
          <ac:spMkLst>
            <pc:docMk/>
            <pc:sldMk cId="2549086279" sldId="256"/>
            <ac:spMk id="36" creationId="{DC155D72-0F2C-2F47-B08B-A875500B57EF}"/>
          </ac:spMkLst>
        </pc:spChg>
        <pc:spChg chg="add mod">
          <ac:chgData name="Ana Portela Fontan" userId="a7fd5759-9d1a-4cd5-bb5b-4c6c938f4518" providerId="ADAL" clId="{D02BC79D-BB40-C544-A3E1-5673A0D21868}" dt="2022-08-02T10:51:38.276" v="875" actId="403"/>
          <ac:spMkLst>
            <pc:docMk/>
            <pc:sldMk cId="2549086279" sldId="256"/>
            <ac:spMk id="37" creationId="{60CA6124-E937-484C-8C31-82F03BC5E9FE}"/>
          </ac:spMkLst>
        </pc:spChg>
        <pc:spChg chg="add del mod">
          <ac:chgData name="Ana Portela Fontan" userId="a7fd5759-9d1a-4cd5-bb5b-4c6c938f4518" providerId="ADAL" clId="{D02BC79D-BB40-C544-A3E1-5673A0D21868}" dt="2022-08-02T10:29:46.285" v="412" actId="478"/>
          <ac:spMkLst>
            <pc:docMk/>
            <pc:sldMk cId="2549086279" sldId="256"/>
            <ac:spMk id="38" creationId="{94C12B30-01FC-3245-A903-0B457EFB4673}"/>
          </ac:spMkLst>
        </pc:spChg>
        <pc:spChg chg="add del mod">
          <ac:chgData name="Ana Portela Fontan" userId="a7fd5759-9d1a-4cd5-bb5b-4c6c938f4518" providerId="ADAL" clId="{D02BC79D-BB40-C544-A3E1-5673A0D21868}" dt="2022-08-02T10:35:50.879" v="487" actId="478"/>
          <ac:spMkLst>
            <pc:docMk/>
            <pc:sldMk cId="2549086279" sldId="256"/>
            <ac:spMk id="40" creationId="{24FC94E7-93DD-F342-98C5-5B7E32E60835}"/>
          </ac:spMkLst>
        </pc:spChg>
        <pc:spChg chg="add del mod">
          <ac:chgData name="Ana Portela Fontan" userId="a7fd5759-9d1a-4cd5-bb5b-4c6c938f4518" providerId="ADAL" clId="{D02BC79D-BB40-C544-A3E1-5673A0D21868}" dt="2022-08-02T10:35:39.832" v="484" actId="478"/>
          <ac:spMkLst>
            <pc:docMk/>
            <pc:sldMk cId="2549086279" sldId="256"/>
            <ac:spMk id="41" creationId="{AA734D6B-6CDE-6242-849A-E737C084D6FB}"/>
          </ac:spMkLst>
        </pc:spChg>
        <pc:spChg chg="add del mod">
          <ac:chgData name="Ana Portela Fontan" userId="a7fd5759-9d1a-4cd5-bb5b-4c6c938f4518" providerId="ADAL" clId="{D02BC79D-BB40-C544-A3E1-5673A0D21868}" dt="2022-08-02T10:35:42.933" v="485" actId="478"/>
          <ac:spMkLst>
            <pc:docMk/>
            <pc:sldMk cId="2549086279" sldId="256"/>
            <ac:spMk id="42" creationId="{E3FFB660-B83F-D945-9BE3-0EA1F843E69C}"/>
          </ac:spMkLst>
        </pc:spChg>
        <pc:spChg chg="add del mod">
          <ac:chgData name="Ana Portela Fontan" userId="a7fd5759-9d1a-4cd5-bb5b-4c6c938f4518" providerId="ADAL" clId="{D02BC79D-BB40-C544-A3E1-5673A0D21868}" dt="2022-08-02T10:41:22.274" v="512" actId="478"/>
          <ac:spMkLst>
            <pc:docMk/>
            <pc:sldMk cId="2549086279" sldId="256"/>
            <ac:spMk id="43" creationId="{490942D7-1F4C-984B-BF15-071E0C4CE7D4}"/>
          </ac:spMkLst>
        </pc:spChg>
        <pc:spChg chg="add mod">
          <ac:chgData name="Ana Portela Fontan" userId="a7fd5759-9d1a-4cd5-bb5b-4c6c938f4518" providerId="ADAL" clId="{D02BC79D-BB40-C544-A3E1-5673A0D21868}" dt="2022-08-02T10:51:49.408" v="876" actId="2711"/>
          <ac:spMkLst>
            <pc:docMk/>
            <pc:sldMk cId="2549086279" sldId="256"/>
            <ac:spMk id="44" creationId="{F20C6BA3-71A7-AD44-98EC-858E5A1BDCB2}"/>
          </ac:spMkLst>
        </pc:spChg>
        <pc:spChg chg="add mod">
          <ac:chgData name="Ana Portela Fontan" userId="a7fd5759-9d1a-4cd5-bb5b-4c6c938f4518" providerId="ADAL" clId="{D02BC79D-BB40-C544-A3E1-5673A0D21868}" dt="2022-08-02T10:51:58.815" v="877" actId="2711"/>
          <ac:spMkLst>
            <pc:docMk/>
            <pc:sldMk cId="2549086279" sldId="256"/>
            <ac:spMk id="45" creationId="{7FF2C635-BC0C-B147-9635-1BDA4C80905B}"/>
          </ac:spMkLst>
        </pc:spChg>
        <pc:spChg chg="add del mod">
          <ac:chgData name="Ana Portela Fontan" userId="a7fd5759-9d1a-4cd5-bb5b-4c6c938f4518" providerId="ADAL" clId="{D02BC79D-BB40-C544-A3E1-5673A0D21868}" dt="2022-08-02T10:46:32.054" v="813" actId="478"/>
          <ac:spMkLst>
            <pc:docMk/>
            <pc:sldMk cId="2549086279" sldId="256"/>
            <ac:spMk id="46" creationId="{A5E1BEAB-CC98-AE46-BCBD-7A57A457E549}"/>
          </ac:spMkLst>
        </pc:spChg>
        <pc:spChg chg="add del mod">
          <ac:chgData name="Ana Portela Fontan" userId="a7fd5759-9d1a-4cd5-bb5b-4c6c938f4518" providerId="ADAL" clId="{D02BC79D-BB40-C544-A3E1-5673A0D21868}" dt="2022-08-02T10:46:29.906" v="812" actId="478"/>
          <ac:spMkLst>
            <pc:docMk/>
            <pc:sldMk cId="2549086279" sldId="256"/>
            <ac:spMk id="47" creationId="{31C00C8E-499A-7F41-9078-F8491CAB4511}"/>
          </ac:spMkLst>
        </pc:spChg>
        <pc:spChg chg="add del mod">
          <ac:chgData name="Ana Portela Fontan" userId="a7fd5759-9d1a-4cd5-bb5b-4c6c938f4518" providerId="ADAL" clId="{D02BC79D-BB40-C544-A3E1-5673A0D21868}" dt="2022-08-02T10:47:20.103" v="825" actId="478"/>
          <ac:spMkLst>
            <pc:docMk/>
            <pc:sldMk cId="2549086279" sldId="256"/>
            <ac:spMk id="48" creationId="{42CF1F81-5DA7-D34E-97B4-4F366E075B33}"/>
          </ac:spMkLst>
        </pc:spChg>
        <pc:spChg chg="add mod">
          <ac:chgData name="Ana Portela Fontan" userId="a7fd5759-9d1a-4cd5-bb5b-4c6c938f4518" providerId="ADAL" clId="{D02BC79D-BB40-C544-A3E1-5673A0D21868}" dt="2022-08-02T10:52:02.675" v="878" actId="2711"/>
          <ac:spMkLst>
            <pc:docMk/>
            <pc:sldMk cId="2549086279" sldId="256"/>
            <ac:spMk id="49" creationId="{021D2D33-BDC4-4140-B90B-A4B5E439B0E2}"/>
          </ac:spMkLst>
        </pc:spChg>
        <pc:spChg chg="add mod">
          <ac:chgData name="Ana Portela Fontan" userId="a7fd5759-9d1a-4cd5-bb5b-4c6c938f4518" providerId="ADAL" clId="{D02BC79D-BB40-C544-A3E1-5673A0D21868}" dt="2022-08-02T10:52:06.997" v="879" actId="2711"/>
          <ac:spMkLst>
            <pc:docMk/>
            <pc:sldMk cId="2549086279" sldId="256"/>
            <ac:spMk id="50" creationId="{1372BDF1-002D-1B4C-B600-8998BA70827E}"/>
          </ac:spMkLst>
        </pc:spChg>
        <pc:spChg chg="add mod">
          <ac:chgData name="Ana Portela Fontan" userId="a7fd5759-9d1a-4cd5-bb5b-4c6c938f4518" providerId="ADAL" clId="{D02BC79D-BB40-C544-A3E1-5673A0D21868}" dt="2022-08-02T10:52:10.433" v="880" actId="2711"/>
          <ac:spMkLst>
            <pc:docMk/>
            <pc:sldMk cId="2549086279" sldId="256"/>
            <ac:spMk id="51" creationId="{97FC4464-487B-B845-B6D9-ED1B5B23D3F4}"/>
          </ac:spMkLst>
        </pc:spChg>
        <pc:spChg chg="add del mod">
          <ac:chgData name="Ana Portela Fontan" userId="a7fd5759-9d1a-4cd5-bb5b-4c6c938f4518" providerId="ADAL" clId="{D02BC79D-BB40-C544-A3E1-5673A0D21868}" dt="2022-08-02T10:49:03.278" v="850" actId="478"/>
          <ac:spMkLst>
            <pc:docMk/>
            <pc:sldMk cId="2549086279" sldId="256"/>
            <ac:spMk id="52" creationId="{8101ECB0-76EB-9046-9F7E-007854F7B680}"/>
          </ac:spMkLst>
        </pc:spChg>
        <pc:spChg chg="add del mod">
          <ac:chgData name="Ana Portela Fontan" userId="a7fd5759-9d1a-4cd5-bb5b-4c6c938f4518" providerId="ADAL" clId="{D02BC79D-BB40-C544-A3E1-5673A0D21868}" dt="2022-08-02T10:56:52.602" v="1006" actId="478"/>
          <ac:spMkLst>
            <pc:docMk/>
            <pc:sldMk cId="2549086279" sldId="256"/>
            <ac:spMk id="53" creationId="{713692B7-BF75-434E-8CC7-D4E20923FCC2}"/>
          </ac:spMkLst>
        </pc:spChg>
        <pc:spChg chg="add del mod">
          <ac:chgData name="Ana Portela Fontan" userId="a7fd5759-9d1a-4cd5-bb5b-4c6c938f4518" providerId="ADAL" clId="{D02BC79D-BB40-C544-A3E1-5673A0D21868}" dt="2022-08-02T10:56:51.271" v="1005" actId="478"/>
          <ac:spMkLst>
            <pc:docMk/>
            <pc:sldMk cId="2549086279" sldId="256"/>
            <ac:spMk id="54" creationId="{A8AA5A39-5F5C-7F48-A543-EEDCA5C99279}"/>
          </ac:spMkLst>
        </pc:spChg>
        <pc:spChg chg="add del mod">
          <ac:chgData name="Ana Portela Fontan" userId="a7fd5759-9d1a-4cd5-bb5b-4c6c938f4518" providerId="ADAL" clId="{D02BC79D-BB40-C544-A3E1-5673A0D21868}" dt="2022-08-02T10:57:03.358" v="1011" actId="478"/>
          <ac:spMkLst>
            <pc:docMk/>
            <pc:sldMk cId="2549086279" sldId="256"/>
            <ac:spMk id="55" creationId="{8AD61497-3FCB-364C-AFCD-849CBD4CA294}"/>
          </ac:spMkLst>
        </pc:spChg>
        <pc:spChg chg="add del mod">
          <ac:chgData name="Ana Portela Fontan" userId="a7fd5759-9d1a-4cd5-bb5b-4c6c938f4518" providerId="ADAL" clId="{D02BC79D-BB40-C544-A3E1-5673A0D21868}" dt="2022-08-02T10:56:58.603" v="1008" actId="478"/>
          <ac:spMkLst>
            <pc:docMk/>
            <pc:sldMk cId="2549086279" sldId="256"/>
            <ac:spMk id="56" creationId="{350902FD-CE94-AD42-B1BB-B2C6EF99ED4B}"/>
          </ac:spMkLst>
        </pc:spChg>
        <pc:spChg chg="add del mod">
          <ac:chgData name="Ana Portela Fontan" userId="a7fd5759-9d1a-4cd5-bb5b-4c6c938f4518" providerId="ADAL" clId="{D02BC79D-BB40-C544-A3E1-5673A0D21868}" dt="2022-08-02T10:56:50.134" v="1004" actId="478"/>
          <ac:spMkLst>
            <pc:docMk/>
            <pc:sldMk cId="2549086279" sldId="256"/>
            <ac:spMk id="57" creationId="{A111D9B0-34B5-F542-9C24-42F0B32040AD}"/>
          </ac:spMkLst>
        </pc:spChg>
        <pc:spChg chg="add del mod">
          <ac:chgData name="Ana Portela Fontan" userId="a7fd5759-9d1a-4cd5-bb5b-4c6c938f4518" providerId="ADAL" clId="{D02BC79D-BB40-C544-A3E1-5673A0D21868}" dt="2022-08-02T10:57:15.877" v="1016" actId="478"/>
          <ac:spMkLst>
            <pc:docMk/>
            <pc:sldMk cId="2549086279" sldId="256"/>
            <ac:spMk id="58" creationId="{B465BD98-4DD4-2A49-8E44-65287E4BEC56}"/>
          </ac:spMkLst>
        </pc:spChg>
        <pc:picChg chg="mod">
          <ac:chgData name="Ana Portela Fontan" userId="a7fd5759-9d1a-4cd5-bb5b-4c6c938f4518" providerId="ADAL" clId="{D02BC79D-BB40-C544-A3E1-5673A0D21868}" dt="2022-08-02T10:34:08.104" v="464" actId="1076"/>
          <ac:picMkLst>
            <pc:docMk/>
            <pc:sldMk cId="2549086279" sldId="256"/>
            <ac:picMk id="4" creationId="{CC463D70-2D12-814E-9E81-692C4B9FE4E8}"/>
          </ac:picMkLst>
        </pc:picChg>
        <pc:picChg chg="mod">
          <ac:chgData name="Ana Portela Fontan" userId="a7fd5759-9d1a-4cd5-bb5b-4c6c938f4518" providerId="ADAL" clId="{D02BC79D-BB40-C544-A3E1-5673A0D21868}" dt="2022-08-02T10:34:02.375" v="461" actId="1076"/>
          <ac:picMkLst>
            <pc:docMk/>
            <pc:sldMk cId="2549086279" sldId="256"/>
            <ac:picMk id="5" creationId="{76117EDE-6BD2-6B46-9D1B-3FDC1EBA492B}"/>
          </ac:picMkLst>
        </pc:picChg>
        <pc:picChg chg="mod">
          <ac:chgData name="Ana Portela Fontan" userId="a7fd5759-9d1a-4cd5-bb5b-4c6c938f4518" providerId="ADAL" clId="{D02BC79D-BB40-C544-A3E1-5673A0D21868}" dt="2022-08-02T10:34:06.140" v="463" actId="1076"/>
          <ac:picMkLst>
            <pc:docMk/>
            <pc:sldMk cId="2549086279" sldId="256"/>
            <ac:picMk id="6" creationId="{8B3910BB-D8FE-8B49-8326-47C9E82D9B8D}"/>
          </ac:picMkLst>
        </pc:picChg>
        <pc:picChg chg="mod">
          <ac:chgData name="Ana Portela Fontan" userId="a7fd5759-9d1a-4cd5-bb5b-4c6c938f4518" providerId="ADAL" clId="{D02BC79D-BB40-C544-A3E1-5673A0D21868}" dt="2022-08-02T10:33:55.048" v="458" actId="1076"/>
          <ac:picMkLst>
            <pc:docMk/>
            <pc:sldMk cId="2549086279" sldId="256"/>
            <ac:picMk id="7" creationId="{D7098B94-672B-9C4A-B224-0AA97BF2ED06}"/>
          </ac:picMkLst>
        </pc:picChg>
        <pc:picChg chg="add del mod">
          <ac:chgData name="Ana Portela Fontan" userId="a7fd5759-9d1a-4cd5-bb5b-4c6c938f4518" providerId="ADAL" clId="{D02BC79D-BB40-C544-A3E1-5673A0D21868}" dt="2022-08-02T10:30:51.499" v="421" actId="478"/>
          <ac:picMkLst>
            <pc:docMk/>
            <pc:sldMk cId="2549086279" sldId="256"/>
            <ac:picMk id="39" creationId="{D7AF99CB-C6A4-C14B-842E-BC113E39FE82}"/>
          </ac:picMkLst>
        </pc:picChg>
      </pc:sldChg>
    </pc:docChg>
  </pc:docChgLst>
  <pc:docChgLst>
    <pc:chgData name="Ana Portela Fontan" userId="a7fd5759-9d1a-4cd5-bb5b-4c6c938f4518" providerId="ADAL" clId="{E71A38B4-0741-134E-B059-B63674B6AC07}"/>
    <pc:docChg chg="undo custSel addSld delSld modSld">
      <pc:chgData name="Ana Portela Fontan" userId="a7fd5759-9d1a-4cd5-bb5b-4c6c938f4518" providerId="ADAL" clId="{E71A38B4-0741-134E-B059-B63674B6AC07}" dt="2023-06-26T11:43:44.073" v="113" actId="1076"/>
      <pc:docMkLst>
        <pc:docMk/>
      </pc:docMkLst>
      <pc:sldChg chg="addSp delSp modSp mod">
        <pc:chgData name="Ana Portela Fontan" userId="a7fd5759-9d1a-4cd5-bb5b-4c6c938f4518" providerId="ADAL" clId="{E71A38B4-0741-134E-B059-B63674B6AC07}" dt="2023-06-26T11:28:35.813" v="3" actId="207"/>
        <pc:sldMkLst>
          <pc:docMk/>
          <pc:sldMk cId="2549086279" sldId="256"/>
        </pc:sldMkLst>
        <pc:spChg chg="add del mod">
          <ac:chgData name="Ana Portela Fontan" userId="a7fd5759-9d1a-4cd5-bb5b-4c6c938f4518" providerId="ADAL" clId="{E71A38B4-0741-134E-B059-B63674B6AC07}" dt="2023-06-26T11:26:43.040" v="1" actId="478"/>
          <ac:spMkLst>
            <pc:docMk/>
            <pc:sldMk cId="2549086279" sldId="256"/>
            <ac:spMk id="3" creationId="{40438877-7FA5-A544-8254-FFD9A8F3D401}"/>
          </ac:spMkLst>
        </pc:spChg>
        <pc:spChg chg="mod">
          <ac:chgData name="Ana Portela Fontan" userId="a7fd5759-9d1a-4cd5-bb5b-4c6c938f4518" providerId="ADAL" clId="{E71A38B4-0741-134E-B059-B63674B6AC07}" dt="2023-06-26T11:28:35.813" v="3" actId="207"/>
          <ac:spMkLst>
            <pc:docMk/>
            <pc:sldMk cId="2549086279" sldId="256"/>
            <ac:spMk id="10" creationId="{DC5490A0-3762-7A4A-A874-D400FC734FDA}"/>
          </ac:spMkLst>
        </pc:spChg>
      </pc:sldChg>
      <pc:sldChg chg="addSp delSp modSp add mod">
        <pc:chgData name="Ana Portela Fontan" userId="a7fd5759-9d1a-4cd5-bb5b-4c6c938f4518" providerId="ADAL" clId="{E71A38B4-0741-134E-B059-B63674B6AC07}" dt="2023-06-26T11:43:44.073" v="113" actId="1076"/>
        <pc:sldMkLst>
          <pc:docMk/>
          <pc:sldMk cId="317098660" sldId="257"/>
        </pc:sldMkLst>
        <pc:spChg chg="mod">
          <ac:chgData name="Ana Portela Fontan" userId="a7fd5759-9d1a-4cd5-bb5b-4c6c938f4518" providerId="ADAL" clId="{E71A38B4-0741-134E-B059-B63674B6AC07}" dt="2023-06-26T11:42:04.946" v="83" actId="120"/>
          <ac:spMkLst>
            <pc:docMk/>
            <pc:sldMk cId="317098660" sldId="257"/>
            <ac:spMk id="2" creationId="{55BE2297-86C3-FF4B-815D-C2058CBCA3CE}"/>
          </ac:spMkLst>
        </pc:spChg>
        <pc:spChg chg="mod">
          <ac:chgData name="Ana Portela Fontan" userId="a7fd5759-9d1a-4cd5-bb5b-4c6c938f4518" providerId="ADAL" clId="{E71A38B4-0741-134E-B059-B63674B6AC07}" dt="2023-06-26T11:39:36.152" v="72" actId="1076"/>
          <ac:spMkLst>
            <pc:docMk/>
            <pc:sldMk cId="317098660" sldId="257"/>
            <ac:spMk id="8" creationId="{A932FCC4-256E-0840-8753-57C50946AA41}"/>
          </ac:spMkLst>
        </pc:spChg>
        <pc:spChg chg="mod">
          <ac:chgData name="Ana Portela Fontan" userId="a7fd5759-9d1a-4cd5-bb5b-4c6c938f4518" providerId="ADAL" clId="{E71A38B4-0741-134E-B059-B63674B6AC07}" dt="2023-06-26T11:42:33.904" v="92" actId="1076"/>
          <ac:spMkLst>
            <pc:docMk/>
            <pc:sldMk cId="317098660" sldId="257"/>
            <ac:spMk id="10" creationId="{DC5490A0-3762-7A4A-A874-D400FC734FDA}"/>
          </ac:spMkLst>
        </pc:spChg>
        <pc:spChg chg="add del">
          <ac:chgData name="Ana Portela Fontan" userId="a7fd5759-9d1a-4cd5-bb5b-4c6c938f4518" providerId="ADAL" clId="{E71A38B4-0741-134E-B059-B63674B6AC07}" dt="2023-06-26T11:42:18.708" v="88" actId="22"/>
          <ac:spMkLst>
            <pc:docMk/>
            <pc:sldMk cId="317098660" sldId="257"/>
            <ac:spMk id="23" creationId="{30A6D1AE-4ABA-4B45-A71B-257E90D25643}"/>
          </ac:spMkLst>
        </pc:spChg>
        <pc:spChg chg="add mod">
          <ac:chgData name="Ana Portela Fontan" userId="a7fd5759-9d1a-4cd5-bb5b-4c6c938f4518" providerId="ADAL" clId="{E71A38B4-0741-134E-B059-B63674B6AC07}" dt="2023-06-26T11:42:48.204" v="98" actId="14100"/>
          <ac:spMkLst>
            <pc:docMk/>
            <pc:sldMk cId="317098660" sldId="257"/>
            <ac:spMk id="24" creationId="{5020CFFB-5F85-9F4B-8481-3FEC4CE211A7}"/>
          </ac:spMkLst>
        </pc:spChg>
        <pc:spChg chg="add mod">
          <ac:chgData name="Ana Portela Fontan" userId="a7fd5759-9d1a-4cd5-bb5b-4c6c938f4518" providerId="ADAL" clId="{E71A38B4-0741-134E-B059-B63674B6AC07}" dt="2023-06-26T11:42:53.615" v="100" actId="1076"/>
          <ac:spMkLst>
            <pc:docMk/>
            <pc:sldMk cId="317098660" sldId="257"/>
            <ac:spMk id="25" creationId="{AAA73BEF-6498-2A4E-81A2-5BB7D3DFD0D4}"/>
          </ac:spMkLst>
        </pc:spChg>
        <pc:spChg chg="add mod">
          <ac:chgData name="Ana Portela Fontan" userId="a7fd5759-9d1a-4cd5-bb5b-4c6c938f4518" providerId="ADAL" clId="{E71A38B4-0741-134E-B059-B63674B6AC07}" dt="2023-06-26T11:43:16.541" v="106" actId="14100"/>
          <ac:spMkLst>
            <pc:docMk/>
            <pc:sldMk cId="317098660" sldId="257"/>
            <ac:spMk id="26" creationId="{2C0D1736-CE7B-1D4F-9B2E-2900A27CC6F3}"/>
          </ac:spMkLst>
        </pc:spChg>
        <pc:spChg chg="add mod">
          <ac:chgData name="Ana Portela Fontan" userId="a7fd5759-9d1a-4cd5-bb5b-4c6c938f4518" providerId="ADAL" clId="{E71A38B4-0741-134E-B059-B63674B6AC07}" dt="2023-06-26T11:43:30.076" v="109" actId="1076"/>
          <ac:spMkLst>
            <pc:docMk/>
            <pc:sldMk cId="317098660" sldId="257"/>
            <ac:spMk id="27" creationId="{A59E9401-DC65-964B-9377-DF80560463E5}"/>
          </ac:spMkLst>
        </pc:spChg>
        <pc:spChg chg="add del mod">
          <ac:chgData name="Ana Portela Fontan" userId="a7fd5759-9d1a-4cd5-bb5b-4c6c938f4518" providerId="ADAL" clId="{E71A38B4-0741-134E-B059-B63674B6AC07}" dt="2023-06-26T11:42:10.276" v="86" actId="478"/>
          <ac:spMkLst>
            <pc:docMk/>
            <pc:sldMk cId="317098660" sldId="257"/>
            <ac:spMk id="28" creationId="{BDDDFB2B-310C-4745-8E7A-9388D66F1CD5}"/>
          </ac:spMkLst>
        </pc:spChg>
        <pc:spChg chg="add mod">
          <ac:chgData name="Ana Portela Fontan" userId="a7fd5759-9d1a-4cd5-bb5b-4c6c938f4518" providerId="ADAL" clId="{E71A38B4-0741-134E-B059-B63674B6AC07}" dt="2023-06-26T11:43:37.356" v="111" actId="1076"/>
          <ac:spMkLst>
            <pc:docMk/>
            <pc:sldMk cId="317098660" sldId="257"/>
            <ac:spMk id="32" creationId="{7FC7F1C7-4442-9841-B151-38A2F58DCAE5}"/>
          </ac:spMkLst>
        </pc:spChg>
        <pc:spChg chg="add mod">
          <ac:chgData name="Ana Portela Fontan" userId="a7fd5759-9d1a-4cd5-bb5b-4c6c938f4518" providerId="ADAL" clId="{E71A38B4-0741-134E-B059-B63674B6AC07}" dt="2023-06-26T11:43:44.073" v="113" actId="1076"/>
          <ac:spMkLst>
            <pc:docMk/>
            <pc:sldMk cId="317098660" sldId="257"/>
            <ac:spMk id="33" creationId="{60677F3C-6C17-E844-9EC5-937A3EF1EB98}"/>
          </ac:spMkLst>
        </pc:spChg>
        <pc:spChg chg="mod">
          <ac:chgData name="Ana Portela Fontan" userId="a7fd5759-9d1a-4cd5-bb5b-4c6c938f4518" providerId="ADAL" clId="{E71A38B4-0741-134E-B059-B63674B6AC07}" dt="2023-06-26T11:40:03.916" v="76" actId="207"/>
          <ac:spMkLst>
            <pc:docMk/>
            <pc:sldMk cId="317098660" sldId="257"/>
            <ac:spMk id="34" creationId="{A16D0E28-1790-434C-A06F-A6B2B2C7D241}"/>
          </ac:spMkLst>
        </pc:spChg>
        <pc:spChg chg="mod">
          <ac:chgData name="Ana Portela Fontan" userId="a7fd5759-9d1a-4cd5-bb5b-4c6c938f4518" providerId="ADAL" clId="{E71A38B4-0741-134E-B059-B63674B6AC07}" dt="2023-06-26T11:40:25.704" v="79" actId="114"/>
          <ac:spMkLst>
            <pc:docMk/>
            <pc:sldMk cId="317098660" sldId="257"/>
            <ac:spMk id="37" creationId="{60CA6124-E937-484C-8C31-82F03BC5E9FE}"/>
          </ac:spMkLst>
        </pc:spChg>
        <pc:picChg chg="mod">
          <ac:chgData name="Ana Portela Fontan" userId="a7fd5759-9d1a-4cd5-bb5b-4c6c938f4518" providerId="ADAL" clId="{E71A38B4-0741-134E-B059-B63674B6AC07}" dt="2023-06-26T11:39:46.837" v="74" actId="1076"/>
          <ac:picMkLst>
            <pc:docMk/>
            <pc:sldMk cId="317098660" sldId="257"/>
            <ac:picMk id="4" creationId="{CC463D70-2D12-814E-9E81-692C4B9FE4E8}"/>
          </ac:picMkLst>
        </pc:picChg>
        <pc:picChg chg="mod">
          <ac:chgData name="Ana Portela Fontan" userId="a7fd5759-9d1a-4cd5-bb5b-4c6c938f4518" providerId="ADAL" clId="{E71A38B4-0741-134E-B059-B63674B6AC07}" dt="2023-06-26T11:38:58.502" v="51" actId="1076"/>
          <ac:picMkLst>
            <pc:docMk/>
            <pc:sldMk cId="317098660" sldId="257"/>
            <ac:picMk id="5" creationId="{76117EDE-6BD2-6B46-9D1B-3FDC1EBA492B}"/>
          </ac:picMkLst>
        </pc:picChg>
        <pc:picChg chg="mod">
          <ac:chgData name="Ana Portela Fontan" userId="a7fd5759-9d1a-4cd5-bb5b-4c6c938f4518" providerId="ADAL" clId="{E71A38B4-0741-134E-B059-B63674B6AC07}" dt="2023-06-26T11:39:44.123" v="73" actId="1076"/>
          <ac:picMkLst>
            <pc:docMk/>
            <pc:sldMk cId="317098660" sldId="257"/>
            <ac:picMk id="6" creationId="{8B3910BB-D8FE-8B49-8326-47C9E82D9B8D}"/>
          </ac:picMkLst>
        </pc:picChg>
        <pc:picChg chg="mod">
          <ac:chgData name="Ana Portela Fontan" userId="a7fd5759-9d1a-4cd5-bb5b-4c6c938f4518" providerId="ADAL" clId="{E71A38B4-0741-134E-B059-B63674B6AC07}" dt="2023-06-26T11:38:38.482" v="47" actId="1076"/>
          <ac:picMkLst>
            <pc:docMk/>
            <pc:sldMk cId="317098660" sldId="257"/>
            <ac:picMk id="7" creationId="{D7098B94-672B-9C4A-B224-0AA97BF2ED06}"/>
          </ac:picMkLst>
        </pc:picChg>
        <pc:cxnChg chg="add del mod">
          <ac:chgData name="Ana Portela Fontan" userId="a7fd5759-9d1a-4cd5-bb5b-4c6c938f4518" providerId="ADAL" clId="{E71A38B4-0741-134E-B059-B63674B6AC07}" dt="2023-06-26T11:42:29.529" v="91" actId="478"/>
          <ac:cxnSpMkLst>
            <pc:docMk/>
            <pc:sldMk cId="317098660" sldId="257"/>
            <ac:cxnSpMk id="9" creationId="{1E66338F-C712-634C-AD78-ECCF02B144F5}"/>
          </ac:cxnSpMkLst>
        </pc:cxnChg>
      </pc:sldChg>
      <pc:sldChg chg="addSp delSp modSp add del mod">
        <pc:chgData name="Ana Portela Fontan" userId="a7fd5759-9d1a-4cd5-bb5b-4c6c938f4518" providerId="ADAL" clId="{E71A38B4-0741-134E-B059-B63674B6AC07}" dt="2023-06-26T11:29:21.952" v="21"/>
        <pc:sldMkLst>
          <pc:docMk/>
          <pc:sldMk cId="3248531857" sldId="257"/>
        </pc:sldMkLst>
        <pc:spChg chg="add del">
          <ac:chgData name="Ana Portela Fontan" userId="a7fd5759-9d1a-4cd5-bb5b-4c6c938f4518" providerId="ADAL" clId="{E71A38B4-0741-134E-B059-B63674B6AC07}" dt="2023-06-26T11:29:20.638" v="19" actId="478"/>
          <ac:spMkLst>
            <pc:docMk/>
            <pc:sldMk cId="3248531857" sldId="257"/>
            <ac:spMk id="10" creationId="{DC5490A0-3762-7A4A-A874-D400FC734FDA}"/>
          </ac:spMkLst>
        </pc:spChg>
        <pc:spChg chg="add del">
          <ac:chgData name="Ana Portela Fontan" userId="a7fd5759-9d1a-4cd5-bb5b-4c6c938f4518" providerId="ADAL" clId="{E71A38B4-0741-134E-B059-B63674B6AC07}" dt="2023-06-26T11:29:17.924" v="15" actId="478"/>
          <ac:spMkLst>
            <pc:docMk/>
            <pc:sldMk cId="3248531857" sldId="257"/>
            <ac:spMk id="29" creationId="{C272C291-4D9F-6E47-8E42-2AA82CE7F2D9}"/>
          </ac:spMkLst>
        </pc:spChg>
        <pc:spChg chg="mod">
          <ac:chgData name="Ana Portela Fontan" userId="a7fd5759-9d1a-4cd5-bb5b-4c6c938f4518" providerId="ADAL" clId="{E71A38B4-0741-134E-B059-B63674B6AC07}" dt="2023-06-26T11:29:19.782" v="18" actId="14100"/>
          <ac:spMkLst>
            <pc:docMk/>
            <pc:sldMk cId="3248531857" sldId="257"/>
            <ac:spMk id="34" creationId="{A16D0E28-1790-434C-A06F-A6B2B2C7D241}"/>
          </ac:spMkLst>
        </pc:spChg>
        <pc:spChg chg="add del mod">
          <ac:chgData name="Ana Portela Fontan" userId="a7fd5759-9d1a-4cd5-bb5b-4c6c938f4518" providerId="ADAL" clId="{E71A38B4-0741-134E-B059-B63674B6AC07}" dt="2023-06-26T11:29:21.348" v="20" actId="207"/>
          <ac:spMkLst>
            <pc:docMk/>
            <pc:sldMk cId="3248531857" sldId="257"/>
            <ac:spMk id="37" creationId="{60CA6124-E937-484C-8C31-82F03BC5E9FE}"/>
          </ac:spMkLst>
        </pc:spChg>
      </pc:sldChg>
    </pc:docChg>
  </pc:docChgLst>
  <pc:docChgLst>
    <pc:chgData name="Ana Portela Fontan" userId="a7fd5759-9d1a-4cd5-bb5b-4c6c938f4518" providerId="ADAL" clId="{2704E74F-9EF1-7544-A9D0-8902001BC975}"/>
    <pc:docChg chg="undo custSel delSld modSld">
      <pc:chgData name="Ana Portela Fontan" userId="a7fd5759-9d1a-4cd5-bb5b-4c6c938f4518" providerId="ADAL" clId="{2704E74F-9EF1-7544-A9D0-8902001BC975}" dt="2023-07-03T08:00:51.603" v="189" actId="2696"/>
      <pc:docMkLst>
        <pc:docMk/>
      </pc:docMkLst>
      <pc:sldChg chg="del">
        <pc:chgData name="Ana Portela Fontan" userId="a7fd5759-9d1a-4cd5-bb5b-4c6c938f4518" providerId="ADAL" clId="{2704E74F-9EF1-7544-A9D0-8902001BC975}" dt="2023-07-03T08:00:51.603" v="189" actId="2696"/>
        <pc:sldMkLst>
          <pc:docMk/>
          <pc:sldMk cId="2549086279" sldId="256"/>
        </pc:sldMkLst>
      </pc:sldChg>
      <pc:sldChg chg="addSp delSp modSp mod">
        <pc:chgData name="Ana Portela Fontan" userId="a7fd5759-9d1a-4cd5-bb5b-4c6c938f4518" providerId="ADAL" clId="{2704E74F-9EF1-7544-A9D0-8902001BC975}" dt="2023-06-26T11:56:09.188" v="188" actId="1076"/>
        <pc:sldMkLst>
          <pc:docMk/>
          <pc:sldMk cId="317098660" sldId="257"/>
        </pc:sldMkLst>
        <pc:spChg chg="del">
          <ac:chgData name="Ana Portela Fontan" userId="a7fd5759-9d1a-4cd5-bb5b-4c6c938f4518" providerId="ADAL" clId="{2704E74F-9EF1-7544-A9D0-8902001BC975}" dt="2023-06-26T11:45:58.973" v="20" actId="478"/>
          <ac:spMkLst>
            <pc:docMk/>
            <pc:sldMk cId="317098660" sldId="257"/>
            <ac:spMk id="2" creationId="{55BE2297-86C3-FF4B-815D-C2058CBCA3CE}"/>
          </ac:spMkLst>
        </pc:spChg>
        <pc:spChg chg="mod">
          <ac:chgData name="Ana Portela Fontan" userId="a7fd5759-9d1a-4cd5-bb5b-4c6c938f4518" providerId="ADAL" clId="{2704E74F-9EF1-7544-A9D0-8902001BC975}" dt="2023-06-26T11:56:02.122" v="186" actId="1076"/>
          <ac:spMkLst>
            <pc:docMk/>
            <pc:sldMk cId="317098660" sldId="257"/>
            <ac:spMk id="8" creationId="{A932FCC4-256E-0840-8753-57C50946AA41}"/>
          </ac:spMkLst>
        </pc:spChg>
        <pc:spChg chg="mod">
          <ac:chgData name="Ana Portela Fontan" userId="a7fd5759-9d1a-4cd5-bb5b-4c6c938f4518" providerId="ADAL" clId="{2704E74F-9EF1-7544-A9D0-8902001BC975}" dt="2023-06-26T11:51:02.718" v="114" actId="1076"/>
          <ac:spMkLst>
            <pc:docMk/>
            <pc:sldMk cId="317098660" sldId="257"/>
            <ac:spMk id="10" creationId="{DC5490A0-3762-7A4A-A874-D400FC734FDA}"/>
          </ac:spMkLst>
        </pc:spChg>
        <pc:spChg chg="del">
          <ac:chgData name="Ana Portela Fontan" userId="a7fd5759-9d1a-4cd5-bb5b-4c6c938f4518" providerId="ADAL" clId="{2704E74F-9EF1-7544-A9D0-8902001BC975}" dt="2023-06-26T11:54:01.777" v="154" actId="478"/>
          <ac:spMkLst>
            <pc:docMk/>
            <pc:sldMk cId="317098660" sldId="257"/>
            <ac:spMk id="24" creationId="{5020CFFB-5F85-9F4B-8481-3FEC4CE211A7}"/>
          </ac:spMkLst>
        </pc:spChg>
        <pc:spChg chg="del">
          <ac:chgData name="Ana Portela Fontan" userId="a7fd5759-9d1a-4cd5-bb5b-4c6c938f4518" providerId="ADAL" clId="{2704E74F-9EF1-7544-A9D0-8902001BC975}" dt="2023-06-26T11:54:04.565" v="155" actId="478"/>
          <ac:spMkLst>
            <pc:docMk/>
            <pc:sldMk cId="317098660" sldId="257"/>
            <ac:spMk id="25" creationId="{AAA73BEF-6498-2A4E-81A2-5BB7D3DFD0D4}"/>
          </ac:spMkLst>
        </pc:spChg>
        <pc:spChg chg="del">
          <ac:chgData name="Ana Portela Fontan" userId="a7fd5759-9d1a-4cd5-bb5b-4c6c938f4518" providerId="ADAL" clId="{2704E74F-9EF1-7544-A9D0-8902001BC975}" dt="2023-06-26T11:53:59.282" v="152" actId="478"/>
          <ac:spMkLst>
            <pc:docMk/>
            <pc:sldMk cId="317098660" sldId="257"/>
            <ac:spMk id="26" creationId="{2C0D1736-CE7B-1D4F-9B2E-2900A27CC6F3}"/>
          </ac:spMkLst>
        </pc:spChg>
        <pc:spChg chg="add del mod">
          <ac:chgData name="Ana Portela Fontan" userId="a7fd5759-9d1a-4cd5-bb5b-4c6c938f4518" providerId="ADAL" clId="{2704E74F-9EF1-7544-A9D0-8902001BC975}" dt="2023-06-26T11:54:44.266" v="169" actId="478"/>
          <ac:spMkLst>
            <pc:docMk/>
            <pc:sldMk cId="317098660" sldId="257"/>
            <ac:spMk id="27" creationId="{A59E9401-DC65-964B-9377-DF80560463E5}"/>
          </ac:spMkLst>
        </pc:spChg>
        <pc:spChg chg="del">
          <ac:chgData name="Ana Portela Fontan" userId="a7fd5759-9d1a-4cd5-bb5b-4c6c938f4518" providerId="ADAL" clId="{2704E74F-9EF1-7544-A9D0-8902001BC975}" dt="2023-06-26T11:48:53.289" v="33" actId="478"/>
          <ac:spMkLst>
            <pc:docMk/>
            <pc:sldMk cId="317098660" sldId="257"/>
            <ac:spMk id="28" creationId="{BDDDFB2B-310C-4745-8E7A-9388D66F1CD5}"/>
          </ac:spMkLst>
        </pc:spChg>
        <pc:spChg chg="del">
          <ac:chgData name="Ana Portela Fontan" userId="a7fd5759-9d1a-4cd5-bb5b-4c6c938f4518" providerId="ADAL" clId="{2704E74F-9EF1-7544-A9D0-8902001BC975}" dt="2023-06-26T11:49:10.153" v="60" actId="478"/>
          <ac:spMkLst>
            <pc:docMk/>
            <pc:sldMk cId="317098660" sldId="257"/>
            <ac:spMk id="29" creationId="{C272C291-4D9F-6E47-8E42-2AA82CE7F2D9}"/>
          </ac:spMkLst>
        </pc:spChg>
        <pc:spChg chg="del">
          <ac:chgData name="Ana Portela Fontan" userId="a7fd5759-9d1a-4cd5-bb5b-4c6c938f4518" providerId="ADAL" clId="{2704E74F-9EF1-7544-A9D0-8902001BC975}" dt="2023-06-26T11:49:22.791" v="77" actId="478"/>
          <ac:spMkLst>
            <pc:docMk/>
            <pc:sldMk cId="317098660" sldId="257"/>
            <ac:spMk id="30" creationId="{27C4DDB6-560D-A34C-A341-AF90DB63E4AC}"/>
          </ac:spMkLst>
        </pc:spChg>
        <pc:spChg chg="del">
          <ac:chgData name="Ana Portela Fontan" userId="a7fd5759-9d1a-4cd5-bb5b-4c6c938f4518" providerId="ADAL" clId="{2704E74F-9EF1-7544-A9D0-8902001BC975}" dt="2023-06-26T11:49:28.092" v="79" actId="478"/>
          <ac:spMkLst>
            <pc:docMk/>
            <pc:sldMk cId="317098660" sldId="257"/>
            <ac:spMk id="31" creationId="{ABCE2F54-BC17-1F4E-B55F-1AC4C90F3F82}"/>
          </ac:spMkLst>
        </pc:spChg>
        <pc:spChg chg="add del">
          <ac:chgData name="Ana Portela Fontan" userId="a7fd5759-9d1a-4cd5-bb5b-4c6c938f4518" providerId="ADAL" clId="{2704E74F-9EF1-7544-A9D0-8902001BC975}" dt="2023-06-26T11:54:40.533" v="168" actId="478"/>
          <ac:spMkLst>
            <pc:docMk/>
            <pc:sldMk cId="317098660" sldId="257"/>
            <ac:spMk id="32" creationId="{7FC7F1C7-4442-9841-B151-38A2F58DCAE5}"/>
          </ac:spMkLst>
        </pc:spChg>
        <pc:spChg chg="del">
          <ac:chgData name="Ana Portela Fontan" userId="a7fd5759-9d1a-4cd5-bb5b-4c6c938f4518" providerId="ADAL" clId="{2704E74F-9EF1-7544-A9D0-8902001BC975}" dt="2023-06-26T11:54:00.601" v="153" actId="478"/>
          <ac:spMkLst>
            <pc:docMk/>
            <pc:sldMk cId="317098660" sldId="257"/>
            <ac:spMk id="33" creationId="{60677F3C-6C17-E844-9EC5-937A3EF1EB98}"/>
          </ac:spMkLst>
        </pc:spChg>
        <pc:spChg chg="add mod">
          <ac:chgData name="Ana Portela Fontan" userId="a7fd5759-9d1a-4cd5-bb5b-4c6c938f4518" providerId="ADAL" clId="{2704E74F-9EF1-7544-A9D0-8902001BC975}" dt="2023-06-26T11:54:36.076" v="163" actId="1076"/>
          <ac:spMkLst>
            <pc:docMk/>
            <pc:sldMk cId="317098660" sldId="257"/>
            <ac:spMk id="35" creationId="{2BD6ACEE-9382-A149-9982-288B52E15CF4}"/>
          </ac:spMkLst>
        </pc:spChg>
        <pc:spChg chg="add mod">
          <ac:chgData name="Ana Portela Fontan" userId="a7fd5759-9d1a-4cd5-bb5b-4c6c938f4518" providerId="ADAL" clId="{2704E74F-9EF1-7544-A9D0-8902001BC975}" dt="2023-06-26T11:53:42.733" v="144" actId="207"/>
          <ac:spMkLst>
            <pc:docMk/>
            <pc:sldMk cId="317098660" sldId="257"/>
            <ac:spMk id="36" creationId="{B7E03184-DF6F-7C46-BC84-E47579D43102}"/>
          </ac:spMkLst>
        </pc:spChg>
        <pc:spChg chg="mod">
          <ac:chgData name="Ana Portela Fontan" userId="a7fd5759-9d1a-4cd5-bb5b-4c6c938f4518" providerId="ADAL" clId="{2704E74F-9EF1-7544-A9D0-8902001BC975}" dt="2023-06-26T11:51:00.765" v="113" actId="1076"/>
          <ac:spMkLst>
            <pc:docMk/>
            <pc:sldMk cId="317098660" sldId="257"/>
            <ac:spMk id="37" creationId="{60CA6124-E937-484C-8C31-82F03BC5E9FE}"/>
          </ac:spMkLst>
        </pc:spChg>
        <pc:spChg chg="add mod">
          <ac:chgData name="Ana Portela Fontan" userId="a7fd5759-9d1a-4cd5-bb5b-4c6c938f4518" providerId="ADAL" clId="{2704E74F-9EF1-7544-A9D0-8902001BC975}" dt="2023-06-26T11:53:45.868" v="145" actId="207"/>
          <ac:spMkLst>
            <pc:docMk/>
            <pc:sldMk cId="317098660" sldId="257"/>
            <ac:spMk id="38" creationId="{867B0A52-C2E1-494E-8D9E-47D3B9AE532C}"/>
          </ac:spMkLst>
        </pc:spChg>
        <pc:spChg chg="add mod">
          <ac:chgData name="Ana Portela Fontan" userId="a7fd5759-9d1a-4cd5-bb5b-4c6c938f4518" providerId="ADAL" clId="{2704E74F-9EF1-7544-A9D0-8902001BC975}" dt="2023-06-26T11:53:53.807" v="150" actId="20577"/>
          <ac:spMkLst>
            <pc:docMk/>
            <pc:sldMk cId="317098660" sldId="257"/>
            <ac:spMk id="39" creationId="{8C4C3800-7D0A-B843-8663-B2161D6738BD}"/>
          </ac:spMkLst>
        </pc:spChg>
        <pc:spChg chg="add mod">
          <ac:chgData name="Ana Portela Fontan" userId="a7fd5759-9d1a-4cd5-bb5b-4c6c938f4518" providerId="ADAL" clId="{2704E74F-9EF1-7544-A9D0-8902001BC975}" dt="2023-06-26T11:53:56.527" v="151" actId="207"/>
          <ac:spMkLst>
            <pc:docMk/>
            <pc:sldMk cId="317098660" sldId="257"/>
            <ac:spMk id="40" creationId="{30BE80F2-F4AB-6F4B-83DA-B126CF9B263E}"/>
          </ac:spMkLst>
        </pc:spChg>
        <pc:spChg chg="mod">
          <ac:chgData name="Ana Portela Fontan" userId="a7fd5759-9d1a-4cd5-bb5b-4c6c938f4518" providerId="ADAL" clId="{2704E74F-9EF1-7544-A9D0-8902001BC975}" dt="2023-06-26T11:55:39.497" v="180" actId="2711"/>
          <ac:spMkLst>
            <pc:docMk/>
            <pc:sldMk cId="317098660" sldId="257"/>
            <ac:spMk id="44" creationId="{F20C6BA3-71A7-AD44-98EC-858E5A1BDCB2}"/>
          </ac:spMkLst>
        </pc:spChg>
        <pc:spChg chg="mod">
          <ac:chgData name="Ana Portela Fontan" userId="a7fd5759-9d1a-4cd5-bb5b-4c6c938f4518" providerId="ADAL" clId="{2704E74F-9EF1-7544-A9D0-8902001BC975}" dt="2023-06-26T11:55:43.092" v="181" actId="2711"/>
          <ac:spMkLst>
            <pc:docMk/>
            <pc:sldMk cId="317098660" sldId="257"/>
            <ac:spMk id="45" creationId="{7FF2C635-BC0C-B147-9635-1BDA4C80905B}"/>
          </ac:spMkLst>
        </pc:spChg>
        <pc:spChg chg="mod">
          <ac:chgData name="Ana Portela Fontan" userId="a7fd5759-9d1a-4cd5-bb5b-4c6c938f4518" providerId="ADAL" clId="{2704E74F-9EF1-7544-A9D0-8902001BC975}" dt="2023-06-26T11:55:35.169" v="179" actId="2711"/>
          <ac:spMkLst>
            <pc:docMk/>
            <pc:sldMk cId="317098660" sldId="257"/>
            <ac:spMk id="49" creationId="{021D2D33-BDC4-4140-B90B-A4B5E439B0E2}"/>
          </ac:spMkLst>
        </pc:spChg>
        <pc:spChg chg="mod">
          <ac:chgData name="Ana Portela Fontan" userId="a7fd5759-9d1a-4cd5-bb5b-4c6c938f4518" providerId="ADAL" clId="{2704E74F-9EF1-7544-A9D0-8902001BC975}" dt="2023-06-26T11:55:26.778" v="177" actId="2711"/>
          <ac:spMkLst>
            <pc:docMk/>
            <pc:sldMk cId="317098660" sldId="257"/>
            <ac:spMk id="50" creationId="{1372BDF1-002D-1B4C-B600-8998BA70827E}"/>
          </ac:spMkLst>
        </pc:spChg>
        <pc:spChg chg="mod">
          <ac:chgData name="Ana Portela Fontan" userId="a7fd5759-9d1a-4cd5-bb5b-4c6c938f4518" providerId="ADAL" clId="{2704E74F-9EF1-7544-A9D0-8902001BC975}" dt="2023-06-26T11:55:31.119" v="178" actId="2711"/>
          <ac:spMkLst>
            <pc:docMk/>
            <pc:sldMk cId="317098660" sldId="257"/>
            <ac:spMk id="51" creationId="{97FC4464-487B-B845-B6D9-ED1B5B23D3F4}"/>
          </ac:spMkLst>
        </pc:spChg>
        <pc:picChg chg="mod">
          <ac:chgData name="Ana Portela Fontan" userId="a7fd5759-9d1a-4cd5-bb5b-4c6c938f4518" providerId="ADAL" clId="{2704E74F-9EF1-7544-A9D0-8902001BC975}" dt="2023-06-26T11:55:54.756" v="184" actId="1076"/>
          <ac:picMkLst>
            <pc:docMk/>
            <pc:sldMk cId="317098660" sldId="257"/>
            <ac:picMk id="4" creationId="{CC463D70-2D12-814E-9E81-692C4B9FE4E8}"/>
          </ac:picMkLst>
        </pc:picChg>
        <pc:picChg chg="mod">
          <ac:chgData name="Ana Portela Fontan" userId="a7fd5759-9d1a-4cd5-bb5b-4c6c938f4518" providerId="ADAL" clId="{2704E74F-9EF1-7544-A9D0-8902001BC975}" dt="2023-06-26T11:56:05.664" v="187" actId="1076"/>
          <ac:picMkLst>
            <pc:docMk/>
            <pc:sldMk cId="317098660" sldId="257"/>
            <ac:picMk id="5" creationId="{76117EDE-6BD2-6B46-9D1B-3FDC1EBA492B}"/>
          </ac:picMkLst>
        </pc:picChg>
        <pc:picChg chg="mod">
          <ac:chgData name="Ana Portela Fontan" userId="a7fd5759-9d1a-4cd5-bb5b-4c6c938f4518" providerId="ADAL" clId="{2704E74F-9EF1-7544-A9D0-8902001BC975}" dt="2023-06-26T11:55:52.924" v="183" actId="1076"/>
          <ac:picMkLst>
            <pc:docMk/>
            <pc:sldMk cId="317098660" sldId="257"/>
            <ac:picMk id="6" creationId="{8B3910BB-D8FE-8B49-8326-47C9E82D9B8D}"/>
          </ac:picMkLst>
        </pc:picChg>
        <pc:picChg chg="mod">
          <ac:chgData name="Ana Portela Fontan" userId="a7fd5759-9d1a-4cd5-bb5b-4c6c938f4518" providerId="ADAL" clId="{2704E74F-9EF1-7544-A9D0-8902001BC975}" dt="2023-06-26T11:56:09.188" v="188" actId="1076"/>
          <ac:picMkLst>
            <pc:docMk/>
            <pc:sldMk cId="317098660" sldId="257"/>
            <ac:picMk id="7" creationId="{D7098B94-672B-9C4A-B224-0AA97BF2ED06}"/>
          </ac:picMkLst>
        </pc:picChg>
        <pc:cxnChg chg="mod">
          <ac:chgData name="Ana Portela Fontan" userId="a7fd5759-9d1a-4cd5-bb5b-4c6c938f4518" providerId="ADAL" clId="{2704E74F-9EF1-7544-A9D0-8902001BC975}" dt="2023-06-26T11:52:47.368" v="135" actId="14100"/>
          <ac:cxnSpMkLst>
            <pc:docMk/>
            <pc:sldMk cId="317098660" sldId="257"/>
            <ac:cxnSpMk id="9" creationId="{1E66338F-C712-634C-AD78-ECCF02B144F5}"/>
          </ac:cxnSpMkLst>
        </pc:cxnChg>
        <pc:cxnChg chg="add mod">
          <ac:chgData name="Ana Portela Fontan" userId="a7fd5759-9d1a-4cd5-bb5b-4c6c938f4518" providerId="ADAL" clId="{2704E74F-9EF1-7544-A9D0-8902001BC975}" dt="2023-06-26T11:52:00.433" v="124" actId="1076"/>
          <ac:cxnSpMkLst>
            <pc:docMk/>
            <pc:sldMk cId="317098660" sldId="257"/>
            <ac:cxnSpMk id="41" creationId="{95555B9B-6E79-E34A-AF20-D5867DA457F8}"/>
          </ac:cxnSpMkLst>
        </pc:cxnChg>
        <pc:cxnChg chg="add del mod">
          <ac:chgData name="Ana Portela Fontan" userId="a7fd5759-9d1a-4cd5-bb5b-4c6c938f4518" providerId="ADAL" clId="{2704E74F-9EF1-7544-A9D0-8902001BC975}" dt="2023-06-26T11:54:38.641" v="167" actId="478"/>
          <ac:cxnSpMkLst>
            <pc:docMk/>
            <pc:sldMk cId="317098660" sldId="257"/>
            <ac:cxnSpMk id="42" creationId="{54B8E90F-CE36-CD4A-B636-0F1F2FFC4427}"/>
          </ac:cxnSpMkLst>
        </pc:cxnChg>
        <pc:cxnChg chg="add mod">
          <ac:chgData name="Ana Portela Fontan" userId="a7fd5759-9d1a-4cd5-bb5b-4c6c938f4518" providerId="ADAL" clId="{2704E74F-9EF1-7544-A9D0-8902001BC975}" dt="2023-06-26T11:52:57.681" v="136" actId="1076"/>
          <ac:cxnSpMkLst>
            <pc:docMk/>
            <pc:sldMk cId="317098660" sldId="257"/>
            <ac:cxnSpMk id="43" creationId="{B4CEA40B-D0C4-104F-BC3F-FBF20EBF076B}"/>
          </ac:cxnSpMkLst>
        </pc:cxnChg>
        <pc:cxnChg chg="add mod">
          <ac:chgData name="Ana Portela Fontan" userId="a7fd5759-9d1a-4cd5-bb5b-4c6c938f4518" providerId="ADAL" clId="{2704E74F-9EF1-7544-A9D0-8902001BC975}" dt="2023-06-26T11:53:04.629" v="138" actId="1076"/>
          <ac:cxnSpMkLst>
            <pc:docMk/>
            <pc:sldMk cId="317098660" sldId="257"/>
            <ac:cxnSpMk id="46" creationId="{DCEC34BB-26F9-0D44-8E7F-B7CD7CABD99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944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005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2492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5624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3520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3771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4844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1775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9283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614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9743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08C84-D374-2444-8CE5-6F74E5400EC6}" type="datetimeFigureOut">
              <a:rPr lang="gl-ES" smtClean="0"/>
              <a:t>03/07/23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F143-A14C-414B-9C09-8601A6EA497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2865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463D70-2D12-814E-9E81-692C4B9FE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1463" y="29080634"/>
            <a:ext cx="1101364" cy="8976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117EDE-6BD2-6B46-9D1B-3FDC1EBA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43" y="29062480"/>
            <a:ext cx="1313340" cy="85089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B3910BB-D8FE-8B49-8326-47C9E82D9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8266" y="28875242"/>
            <a:ext cx="1738512" cy="122852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098B94-672B-9C4A-B224-0AA97BF2ED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914" y="29114550"/>
            <a:ext cx="6234201" cy="75638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932FCC4-256E-0840-8753-57C50946AA41}"/>
              </a:ext>
            </a:extLst>
          </p:cNvPr>
          <p:cNvSpPr txBox="1"/>
          <p:nvPr/>
        </p:nvSpPr>
        <p:spPr>
          <a:xfrm>
            <a:off x="-766778" y="29058284"/>
            <a:ext cx="1069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l-ES" sz="2800" dirty="0">
                <a:solidFill>
                  <a:schemeClr val="bg2">
                    <a:lumMod val="75000"/>
                  </a:schemeClr>
                </a:solidFill>
              </a:rPr>
              <a:t>III Xornadas sobre Museos e Educación Patrimonial</a:t>
            </a:r>
          </a:p>
          <a:p>
            <a:pPr algn="ctr"/>
            <a:r>
              <a:rPr lang="gl-ES" sz="2800" dirty="0">
                <a:solidFill>
                  <a:schemeClr val="bg2">
                    <a:lumMod val="75000"/>
                  </a:schemeClr>
                </a:solidFill>
              </a:rPr>
              <a:t>Coñecementos compartidos</a:t>
            </a:r>
          </a:p>
        </p:txBody>
      </p:sp>
      <p:sp>
        <p:nvSpPr>
          <p:cNvPr id="10" name="Rectangle 398">
            <a:extLst>
              <a:ext uri="{FF2B5EF4-FFF2-40B4-BE49-F238E27FC236}">
                <a16:creationId xmlns:a16="http://schemas.microsoft.com/office/drawing/2014/main" id="{DC5490A0-3762-7A4A-A874-D400FC734FD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267592" y="-8267592"/>
            <a:ext cx="4848441" cy="21383625"/>
          </a:xfrm>
          <a:prstGeom prst="rect">
            <a:avLst/>
          </a:prstGeom>
          <a:solidFill>
            <a:srgbClr val="EC6666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975">
              <a:solidFill>
                <a:srgbClr val="E64B3C"/>
              </a:solidFill>
            </a:endParaRPr>
          </a:p>
        </p:txBody>
      </p:sp>
      <p:sp>
        <p:nvSpPr>
          <p:cNvPr id="34" name="Rectangle 398">
            <a:extLst>
              <a:ext uri="{FF2B5EF4-FFF2-40B4-BE49-F238E27FC236}">
                <a16:creationId xmlns:a16="http://schemas.microsoft.com/office/drawing/2014/main" id="{A16D0E28-1790-434C-A06F-A6B2B2C7D24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584237" y="18031104"/>
            <a:ext cx="215153" cy="21383626"/>
          </a:xfrm>
          <a:prstGeom prst="rect">
            <a:avLst/>
          </a:prstGeom>
          <a:solidFill>
            <a:srgbClr val="EC6666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975">
              <a:solidFill>
                <a:srgbClr val="E64B3C"/>
              </a:solidFill>
            </a:endParaRP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60CA6124-E937-484C-8C31-82F03BC5E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49315" y="1511193"/>
            <a:ext cx="29482256" cy="236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029075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79600" defTabSz="4029075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760788" defTabSz="4029075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640388" defTabSz="4029075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521575" defTabSz="4029075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79787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84359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88931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9350375" defTabSz="4029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3500"/>
              </a:spcAft>
              <a:buFontTx/>
              <a:buNone/>
            </a:pPr>
            <a:r>
              <a:rPr lang="gl-ES" altLang="en-US" sz="5400" b="1" dirty="0">
                <a:solidFill>
                  <a:schemeClr val="bg1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TITULO</a:t>
            </a:r>
            <a:r>
              <a:rPr lang="gl-ES" altLang="en-US" sz="4800" b="1" dirty="0">
                <a:solidFill>
                  <a:schemeClr val="bg1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gl-ES" altLang="en-US" sz="3200" dirty="0">
                <a:solidFill>
                  <a:schemeClr val="bg1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Autoría </a:t>
            </a:r>
          </a:p>
          <a:p>
            <a:pPr algn="ctr" eaLnBrk="1" hangingPunct="1">
              <a:buFontTx/>
              <a:buNone/>
            </a:pPr>
            <a:r>
              <a:rPr lang="gl-ES" altLang="en-US" sz="3200" dirty="0">
                <a:solidFill>
                  <a:schemeClr val="bg1"/>
                </a:solidFill>
                <a:latin typeface="Montserrat Extra Bold" panose="00000900000000000000" pitchFamily="50" charset="0"/>
                <a:cs typeface="Calibri" panose="020F0502020204030204" pitchFamily="34" charset="0"/>
              </a:rPr>
              <a:t>Centro de traballo </a:t>
            </a:r>
            <a:endParaRPr lang="gl-ES" altLang="en-US" sz="4400" dirty="0">
              <a:solidFill>
                <a:schemeClr val="bg1"/>
              </a:solidFill>
              <a:latin typeface="Montserrat Extra Bold" panose="000009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44" name="Text Box 379">
            <a:extLst>
              <a:ext uri="{FF2B5EF4-FFF2-40B4-BE49-F238E27FC236}">
                <a16:creationId xmlns:a16="http://schemas.microsoft.com/office/drawing/2014/main" id="{F20C6BA3-71A7-AD44-98EC-858E5A1BD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66" y="6670357"/>
            <a:ext cx="9175172" cy="9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gl-ES" alt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Pode cambiar o formato, o contido, o tipo de letra, engadir imaxes, etc., pero a cabeceira e o pé de páxina deben respectarse.</a:t>
            </a:r>
          </a:p>
        </p:txBody>
      </p:sp>
      <p:sp>
        <p:nvSpPr>
          <p:cNvPr id="45" name="Text Box 379">
            <a:extLst>
              <a:ext uri="{FF2B5EF4-FFF2-40B4-BE49-F238E27FC236}">
                <a16:creationId xmlns:a16="http://schemas.microsoft.com/office/drawing/2014/main" id="{7FF2C635-BC0C-B147-9635-1BDA4C809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0901" y="6686162"/>
            <a:ext cx="905048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gl-ES" alt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Texto/Imaxe/Gráfico</a:t>
            </a:r>
          </a:p>
        </p:txBody>
      </p:sp>
      <p:sp>
        <p:nvSpPr>
          <p:cNvPr id="49" name="Text Box 379">
            <a:extLst>
              <a:ext uri="{FF2B5EF4-FFF2-40B4-BE49-F238E27FC236}">
                <a16:creationId xmlns:a16="http://schemas.microsoft.com/office/drawing/2014/main" id="{021D2D33-BDC4-4140-B90B-A4B5E439B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866" y="13131808"/>
            <a:ext cx="905048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gl-ES" altLang="en-US" sz="2400" dirty="0">
                <a:latin typeface="Source Sans Pro" panose="020B0503030403020204" pitchFamily="34" charset="0"/>
                <a:ea typeface="Source Sans Pro" panose="020B0503030403020204" pitchFamily="34" charset="0"/>
                <a:cs typeface="Apple Symbols" panose="02000000000000000000" pitchFamily="2" charset="-79"/>
              </a:rPr>
              <a:t>Texto/Imaxe/Gráfico</a:t>
            </a:r>
          </a:p>
        </p:txBody>
      </p:sp>
      <p:sp>
        <p:nvSpPr>
          <p:cNvPr id="50" name="Text Box 379">
            <a:extLst>
              <a:ext uri="{FF2B5EF4-FFF2-40B4-BE49-F238E27FC236}">
                <a16:creationId xmlns:a16="http://schemas.microsoft.com/office/drawing/2014/main" id="{1372BDF1-002D-1B4C-B600-8998BA708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05" y="22774940"/>
            <a:ext cx="905048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gl-ES" alt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Texto/Imaxe/Gráfico</a:t>
            </a:r>
          </a:p>
        </p:txBody>
      </p:sp>
      <p:sp>
        <p:nvSpPr>
          <p:cNvPr id="51" name="Text Box 379">
            <a:extLst>
              <a:ext uri="{FF2B5EF4-FFF2-40B4-BE49-F238E27FC236}">
                <a16:creationId xmlns:a16="http://schemas.microsoft.com/office/drawing/2014/main" id="{97FC4464-487B-B845-B6D9-ED1B5B23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338" y="22758074"/>
            <a:ext cx="905048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None/>
            </a:pPr>
            <a:r>
              <a:rPr lang="gl-ES" alt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Texto/Imaxe/Gráfico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E66338F-C712-634C-AD78-ECCF02B144F5}"/>
              </a:ext>
            </a:extLst>
          </p:cNvPr>
          <p:cNvCxnSpPr>
            <a:cxnSpLocks/>
          </p:cNvCxnSpPr>
          <p:nvPr/>
        </p:nvCxnSpPr>
        <p:spPr>
          <a:xfrm>
            <a:off x="1042988" y="6488852"/>
            <a:ext cx="9366945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Text Box 379">
            <a:extLst>
              <a:ext uri="{FF2B5EF4-FFF2-40B4-BE49-F238E27FC236}">
                <a16:creationId xmlns:a16="http://schemas.microsoft.com/office/drawing/2014/main" id="{2BD6ACEE-9382-A149-9982-288B52E1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915" y="5903511"/>
            <a:ext cx="9175172" cy="5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gl-ES" altLang="en-US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Apple Symbols" panose="02000000000000000000" pitchFamily="2" charset="-79"/>
                <a:cs typeface="Noto Nastaliq Urdu" panose="020B0502040504020204" pitchFamily="34" charset="-78"/>
              </a:rPr>
              <a:t>INTRODUCIÓN</a:t>
            </a:r>
          </a:p>
        </p:txBody>
      </p:sp>
      <p:sp>
        <p:nvSpPr>
          <p:cNvPr id="36" name="Text Box 379">
            <a:extLst>
              <a:ext uri="{FF2B5EF4-FFF2-40B4-BE49-F238E27FC236}">
                <a16:creationId xmlns:a16="http://schemas.microsoft.com/office/drawing/2014/main" id="{B7E03184-DF6F-7C46-BC84-E47579D43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4626" y="5893642"/>
            <a:ext cx="9175172" cy="5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gl-ES" altLang="en-US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Apple Symbols" panose="02000000000000000000" pitchFamily="2" charset="-79"/>
                <a:cs typeface="Noto Nastaliq Urdu" panose="020B0502040504020204" pitchFamily="34" charset="-78"/>
              </a:rPr>
              <a:t>OBXECTIVOS</a:t>
            </a:r>
          </a:p>
        </p:txBody>
      </p:sp>
      <p:sp>
        <p:nvSpPr>
          <p:cNvPr id="38" name="Text Box 379">
            <a:extLst>
              <a:ext uri="{FF2B5EF4-FFF2-40B4-BE49-F238E27FC236}">
                <a16:creationId xmlns:a16="http://schemas.microsoft.com/office/drawing/2014/main" id="{867B0A52-C2E1-494E-8D9E-47D3B9AE5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905" y="12275121"/>
            <a:ext cx="9175172" cy="5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gl-ES" altLang="en-US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Apple Symbols" panose="02000000000000000000" pitchFamily="2" charset="-79"/>
                <a:cs typeface="Noto Nastaliq Urdu" panose="020B0502040504020204" pitchFamily="34" charset="-78"/>
              </a:rPr>
              <a:t>RESULTADOS</a:t>
            </a:r>
            <a:r>
              <a:rPr lang="gl-ES" altLang="en-US" sz="2800" dirty="0">
                <a:latin typeface="Montserrat" pitchFamily="2" charset="77"/>
                <a:ea typeface="Apple Symbols" panose="02000000000000000000" pitchFamily="2" charset="-79"/>
                <a:cs typeface="Noto Nastaliq Urdu" panose="020B0502040504020204" pitchFamily="34" charset="-78"/>
              </a:rPr>
              <a:t> </a:t>
            </a:r>
          </a:p>
        </p:txBody>
      </p:sp>
      <p:sp>
        <p:nvSpPr>
          <p:cNvPr id="39" name="Text Box 379">
            <a:extLst>
              <a:ext uri="{FF2B5EF4-FFF2-40B4-BE49-F238E27FC236}">
                <a16:creationId xmlns:a16="http://schemas.microsoft.com/office/drawing/2014/main" id="{8C4C3800-7D0A-B843-8663-B2161D67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23" y="21927362"/>
            <a:ext cx="9175172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gl-ES" altLang="en-US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Apple Symbols" panose="02000000000000000000" pitchFamily="2" charset="-79"/>
                <a:cs typeface="Noto Nastaliq Urdu" panose="020B0502040504020204" pitchFamily="34" charset="-78"/>
              </a:rPr>
              <a:t>CONCLUSIÓNS</a:t>
            </a:r>
            <a:r>
              <a:rPr lang="gl-ES" altLang="en-US" sz="2800" dirty="0">
                <a:latin typeface="Montserrat" pitchFamily="2" charset="77"/>
                <a:ea typeface="Apple Symbols" panose="02000000000000000000" pitchFamily="2" charset="-79"/>
                <a:cs typeface="Noto Nastaliq Urdu" panose="020B0502040504020204" pitchFamily="34" charset="-78"/>
              </a:rPr>
              <a:t> </a:t>
            </a:r>
          </a:p>
        </p:txBody>
      </p:sp>
      <p:sp>
        <p:nvSpPr>
          <p:cNvPr id="40" name="Text Box 379">
            <a:extLst>
              <a:ext uri="{FF2B5EF4-FFF2-40B4-BE49-F238E27FC236}">
                <a16:creationId xmlns:a16="http://schemas.microsoft.com/office/drawing/2014/main" id="{30BE80F2-F4AB-6F4B-83DA-B126CF9B2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2015" y="21912380"/>
            <a:ext cx="9175172" cy="5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gl-ES" altLang="en-US" sz="28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  <a:ea typeface="Apple Symbols" panose="02000000000000000000" pitchFamily="2" charset="-79"/>
                <a:cs typeface="Noto Nastaliq Urdu" panose="020B0502040504020204" pitchFamily="34" charset="-78"/>
              </a:rPr>
              <a:t>REFERENCIAS</a:t>
            </a:r>
            <a:r>
              <a:rPr lang="gl-ES" altLang="en-US" sz="2800" dirty="0">
                <a:latin typeface="Montserrat" pitchFamily="2" charset="77"/>
                <a:ea typeface="Apple Symbols" panose="02000000000000000000" pitchFamily="2" charset="-79"/>
                <a:cs typeface="Noto Nastaliq Urdu" panose="020B0502040504020204" pitchFamily="34" charset="-78"/>
              </a:rPr>
              <a:t>  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95555B9B-6E79-E34A-AF20-D5867DA457F8}"/>
              </a:ext>
            </a:extLst>
          </p:cNvPr>
          <p:cNvCxnSpPr/>
          <p:nvPr/>
        </p:nvCxnSpPr>
        <p:spPr>
          <a:xfrm>
            <a:off x="10963544" y="6485846"/>
            <a:ext cx="9347107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4B8E90F-CE36-CD4A-B636-0F1F2FFC4427}"/>
              </a:ext>
            </a:extLst>
          </p:cNvPr>
          <p:cNvCxnSpPr>
            <a:cxnSpLocks/>
          </p:cNvCxnSpPr>
          <p:nvPr/>
        </p:nvCxnSpPr>
        <p:spPr>
          <a:xfrm>
            <a:off x="1047642" y="12902107"/>
            <a:ext cx="19289291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B4CEA40B-D0C4-104F-BC3F-FBF20EBF076B}"/>
              </a:ext>
            </a:extLst>
          </p:cNvPr>
          <p:cNvCxnSpPr/>
          <p:nvPr/>
        </p:nvCxnSpPr>
        <p:spPr>
          <a:xfrm>
            <a:off x="1031620" y="22484597"/>
            <a:ext cx="9347107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DCEC34BB-26F9-0D44-8E7F-B7CD7CABD99C}"/>
              </a:ext>
            </a:extLst>
          </p:cNvPr>
          <p:cNvCxnSpPr/>
          <p:nvPr/>
        </p:nvCxnSpPr>
        <p:spPr>
          <a:xfrm>
            <a:off x="10947953" y="22497512"/>
            <a:ext cx="9347107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86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68</Words>
  <Application>Microsoft Macintosh PowerPoint</Application>
  <PresentationFormat>Personalizado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Montserrat Extra Bold</vt:lpstr>
      <vt:lpstr>Source Sans Pro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PORTELA FONTÁN</dc:creator>
  <cp:lastModifiedBy>ANA PORTELA FONTÁN</cp:lastModifiedBy>
  <cp:revision>2</cp:revision>
  <dcterms:created xsi:type="dcterms:W3CDTF">2022-08-01T10:24:02Z</dcterms:created>
  <dcterms:modified xsi:type="dcterms:W3CDTF">2023-07-03T08:00:53Z</dcterms:modified>
</cp:coreProperties>
</file>